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A06D5-C7B6-4316-A168-516628488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9620CF-D9DD-48A8-875D-5AC26C4AB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34E543-F02A-495A-9C7E-1CCF86D3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5B186C-B068-4502-ABD8-928FB900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F3D397-8615-4FF6-A185-CE84A33D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90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ADA4B-1E3C-416D-BF8C-C931F65E8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9393FD-C38D-4577-942D-08282AE3C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B73CA5-1F53-4021-BE42-61E9DD2D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EC0FEB-2EF5-4329-9339-0DB46FCC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40F494-3BB2-45C9-8604-0942F623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51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18AA3D-51D5-452B-952F-E7304B4B2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619D39-5EC4-46BD-AB73-4F75A2C37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E9D73B-7164-4E56-860E-A84293FB0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F431D8-C9D5-4E3B-829A-EE1AC916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FD6581-F691-41B0-958D-B1D71568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67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F0780-FB41-4357-8891-BB5B44AF4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19A790-8E91-475B-BD3A-1D9D4456C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1FE951-82EA-4789-B4B7-3E1703A1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853595-CC50-482E-8F0C-652152708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631B9C-1ACA-41F7-8412-264AC294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81E99-8D4E-4AD8-A0E8-57143EE8B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83F9FF-9D7A-4962-95AE-513771BDE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E03BBF-DD66-44D3-BA0E-1667E631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858B1C-4035-4CBE-B9A6-25A73C22A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064679-DDC6-42DA-83D5-96967D8D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94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CDA61-1713-4EED-88EB-352A223E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123C26-A1FD-4C8B-BFF0-BB91522B8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790928-8064-4553-AAA5-E28648965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C971C4-725E-4A04-B2E8-689C37F8A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C50EC1-F5E2-4DF2-8013-E83AE173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B22EFF-3F8C-4674-8777-846E2D9FA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23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FE1DC-F56C-486A-89B0-CB7B1871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25FDE-404A-4831-9707-68DC553C9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5E52E1-30C1-4F0F-9D0B-D76CB138A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55223A-2F12-40D6-893E-945FCAA48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60873C-D5FE-4DAC-953D-3061C2237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5FFA03-3538-4831-A383-768D1D88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CB95F7-A4B9-4714-A405-27E3BB05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94FA555-158A-42BE-913C-AD45B03B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26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44754-2AAE-413F-B796-6931114C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07F4E17-A703-4EF9-B3D6-B642A977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D5C6864-F712-4207-8972-5AE984C7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C8A125-DC87-46D8-8DA7-78AE7FE1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30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610962-BD22-45B5-A61C-2EC0901A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4A999D-297A-4A3E-B065-7C46658F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F5246B-7F7B-46D2-9E1E-FC35C9D5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61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5D494-71E0-40A7-8FC3-71F5B4CD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81B815-636E-45B1-87FC-CB694B5F4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CCF7D0-2FF6-498C-8F21-D98D75A3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B835C0-4009-45C6-95DA-D9274934F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695EE3-D15C-48B1-89FF-7E7F2C96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52F58-E4BC-4A4C-BF68-B0E4157C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1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D113F-5880-4482-9114-F09EBC12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5C1067D-88BE-46B9-9068-E139D7066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D1E3BD-A478-4C6D-8648-10E0ED280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EFFA7D-61FF-484C-9CDB-3578BD3B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CBE214-509B-4E72-9EE5-DC3168D8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6E8CAB-0E85-45D6-893F-E6AE9912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27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972A30-545F-4DAD-94D9-03BB79702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4E4AD3-9CCC-4237-B01B-93A6CEA63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BFAF45-B57E-4903-B10C-E17EB6D5D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29B2-3E00-429A-B20F-322E90BD4CBD}" type="datetimeFigureOut">
              <a:rPr lang="pt-BR" smtClean="0"/>
              <a:t>21/10/2021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61C08C-53DD-4366-8314-F2309E13F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238CDD-1DB3-4719-8E9C-B1F19AFCE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CD6A-1CEC-4AF1-92DA-8D41D40F0D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80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19E92-9769-468D-B53B-504C61D6A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50" y="2027237"/>
            <a:ext cx="9144000" cy="1010931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TÍTULO CENTRALIZADO, NEGRITO E ESCRITO EM MAIÚSCULO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8A3A3D-EB7C-4807-8ED4-900BCF85D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44669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..., Nome completo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pt-BR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Instituição/Universidade, 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Instituição/Universidade, 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Instituição/Universidade, 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Instituição/Universidade, </a:t>
            </a:r>
            <a:r>
              <a:rPr lang="pt-BR" sz="2000" baseline="30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pt-B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Instituição/Universidade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BDCC21C-045D-4A6D-89BE-36C1763756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147" b="83623"/>
          <a:stretch/>
        </p:blipFill>
        <p:spPr>
          <a:xfrm>
            <a:off x="0" y="6496049"/>
            <a:ext cx="12192000" cy="35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19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4D29-D162-4CD2-9DA3-90EBAEE3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65"/>
            <a:ext cx="10515600" cy="92377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A5232-4A33-4667-8F6F-A41E0D2EE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437"/>
            <a:ext cx="10515600" cy="370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5589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4D29-D162-4CD2-9DA3-90EBAEE3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65"/>
            <a:ext cx="10515600" cy="92377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 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A5232-4A33-4667-8F6F-A41E0D2EE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437"/>
            <a:ext cx="10515600" cy="370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4955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4D29-D162-4CD2-9DA3-90EBAEE3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65"/>
            <a:ext cx="10515600" cy="92377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 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A5232-4A33-4667-8F6F-A41E0D2EE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437"/>
            <a:ext cx="10515600" cy="370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9858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4D29-D162-4CD2-9DA3-90EBAEE3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65"/>
            <a:ext cx="10515600" cy="92377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 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A5232-4A33-4667-8F6F-A41E0D2EE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437"/>
            <a:ext cx="10515600" cy="370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5937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34D29-D162-4CD2-9DA3-90EBAEE3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665"/>
            <a:ext cx="10515600" cy="92377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+mn-lt"/>
              </a:rPr>
              <a:t> CONCLUSÃO OU 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A5232-4A33-4667-8F6F-A41E0D2EE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437"/>
            <a:ext cx="10515600" cy="3709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6362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56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TÍTULO CENTRALIZADO, NEGRITO E ESCRITO EM MAIÚSCULO</vt:lpstr>
      <vt:lpstr>INTRODUÇÃO</vt:lpstr>
      <vt:lpstr> OBJETIVO</vt:lpstr>
      <vt:lpstr> METODOLOGIA</vt:lpstr>
      <vt:lpstr> RESULTADOS</vt:lpstr>
      <vt:lpstr> CONCLUSÃO OU CONSIDERAÇÕES FINAIS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Freitas</dc:creator>
  <cp:lastModifiedBy>Antonio Neto</cp:lastModifiedBy>
  <cp:revision>5</cp:revision>
  <dcterms:created xsi:type="dcterms:W3CDTF">2021-10-20T22:42:10Z</dcterms:created>
  <dcterms:modified xsi:type="dcterms:W3CDTF">2021-10-21T20:53:20Z</dcterms:modified>
</cp:coreProperties>
</file>