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2" r:id="rId2"/>
    <p:sldId id="284" r:id="rId3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E57"/>
    <a:srgbClr val="81EAE8"/>
    <a:srgbClr val="51CDF4"/>
    <a:srgbClr val="2E3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49" autoAdjust="0"/>
  </p:normalViewPr>
  <p:slideViewPr>
    <p:cSldViewPr snapToGrid="0" snapToObjects="1">
      <p:cViewPr varScale="1">
        <p:scale>
          <a:sx n="95" d="100"/>
          <a:sy n="95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93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93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5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7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41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76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43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0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99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AEA2-4810-1F4A-966C-E5ED9992E569}" type="datetimeFigureOut">
              <a:rPr lang="pt-BR" smtClean="0"/>
              <a:t>27/10/2020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2760-6263-DF4C-8F3C-2958C4C42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82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>
            <a:extLst>
              <a:ext uri="{FF2B5EF4-FFF2-40B4-BE49-F238E27FC236}">
                <a16:creationId xmlns:a16="http://schemas.microsoft.com/office/drawing/2014/main" id="{0C8B5A09-86AF-4B77-9229-2854EDD407B7}"/>
              </a:ext>
            </a:extLst>
          </p:cNvPr>
          <p:cNvSpPr txBox="1"/>
          <p:nvPr/>
        </p:nvSpPr>
        <p:spPr>
          <a:xfrm>
            <a:off x="214264" y="4228003"/>
            <a:ext cx="835124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Aluno de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graduação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Universidade Federal do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Piaui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(UFPI) - Teresina-PI. E-mail: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silva@gmail.com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Aluna de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pós-graduação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Universidade Estadual do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Piaui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(UESPI). Teresina-PI. </a:t>
            </a:r>
          </a:p>
          <a:p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Doutor, Departamento de Filosofia, Universidade Federal do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Piaui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́. Teresina- PI.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9944F4-3802-480F-AFE9-64C9CC01D25A}"/>
              </a:ext>
            </a:extLst>
          </p:cNvPr>
          <p:cNvSpPr txBox="1"/>
          <p:nvPr/>
        </p:nvSpPr>
        <p:spPr>
          <a:xfrm>
            <a:off x="7731886" y="4591844"/>
            <a:ext cx="83362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>
                <a:solidFill>
                  <a:schemeClr val="bg1"/>
                </a:solidFill>
              </a:rPr>
              <a:t>MORAES et al., 2012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725D175-4DE0-3F4B-B14D-F8278B758813}"/>
              </a:ext>
            </a:extLst>
          </p:cNvPr>
          <p:cNvSpPr txBox="1">
            <a:spLocks/>
          </p:cNvSpPr>
          <p:nvPr/>
        </p:nvSpPr>
        <p:spPr>
          <a:xfrm>
            <a:off x="223465" y="2382774"/>
            <a:ext cx="6437622" cy="7127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2E3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RELATO DE EXPERIÊNCIA</a:t>
            </a:r>
            <a:endParaRPr lang="pt-BR" sz="2800" dirty="0">
              <a:solidFill>
                <a:srgbClr val="2E3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solidFill>
                <a:srgbClr val="353E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D597E6D9-7D41-C94A-AEC8-CD414CF53421}"/>
              </a:ext>
            </a:extLst>
          </p:cNvPr>
          <p:cNvSpPr txBox="1"/>
          <p:nvPr/>
        </p:nvSpPr>
        <p:spPr>
          <a:xfrm>
            <a:off x="111067" y="2896868"/>
            <a:ext cx="6437622" cy="29816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Silva MS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Barros A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Ferreira JP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2D2308C-9CA0-7646-8ECA-875EE051034C}"/>
              </a:ext>
            </a:extLst>
          </p:cNvPr>
          <p:cNvGrpSpPr/>
          <p:nvPr/>
        </p:nvGrpSpPr>
        <p:grpSpPr>
          <a:xfrm>
            <a:off x="0" y="56511"/>
            <a:ext cx="9144001" cy="4019890"/>
            <a:chOff x="0" y="56511"/>
            <a:chExt cx="9144001" cy="4019890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2C95C35D-1A50-3042-B10A-D44DADCD19C5}"/>
                </a:ext>
              </a:extLst>
            </p:cNvPr>
            <p:cNvGrpSpPr/>
            <p:nvPr/>
          </p:nvGrpSpPr>
          <p:grpSpPr>
            <a:xfrm>
              <a:off x="214264" y="56511"/>
              <a:ext cx="8929737" cy="878207"/>
              <a:chOff x="214264" y="56511"/>
              <a:chExt cx="8929737" cy="878207"/>
            </a:xfrm>
          </p:grpSpPr>
          <p:pic>
            <p:nvPicPr>
              <p:cNvPr id="17" name="Imagem 16" descr="Uma imagem contendo objeto&#10;&#10;Descrição gerada automaticamente">
                <a:extLst>
                  <a:ext uri="{FF2B5EF4-FFF2-40B4-BE49-F238E27FC236}">
                    <a16:creationId xmlns:a16="http://schemas.microsoft.com/office/drawing/2014/main" id="{CB07FD7E-1A69-A443-8406-F2B47CAE4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62964" y="56511"/>
                <a:ext cx="574387" cy="861581"/>
              </a:xfrm>
              <a:prstGeom prst="rect">
                <a:avLst/>
              </a:prstGeom>
            </p:spPr>
          </p:pic>
          <p:pic>
            <p:nvPicPr>
              <p:cNvPr id="18" name="Espaço Reservado para Conteúdo 4">
                <a:extLst>
                  <a:ext uri="{FF2B5EF4-FFF2-40B4-BE49-F238E27FC236}">
                    <a16:creationId xmlns:a16="http://schemas.microsoft.com/office/drawing/2014/main" id="{4F5D69CB-D3F8-614C-A584-655C415E22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1110" t="-2125" r="23707" b="2127"/>
              <a:stretch/>
            </p:blipFill>
            <p:spPr>
              <a:xfrm>
                <a:off x="214264" y="56512"/>
                <a:ext cx="1948700" cy="861580"/>
              </a:xfrm>
              <a:custGeom>
                <a:avLst/>
                <a:gdLst/>
                <a:ahLst/>
                <a:cxnLst/>
                <a:rect l="l" t="t" r="r" b="b"/>
                <a:pathLst>
                  <a:path w="5920618" h="2130951">
                    <a:moveTo>
                      <a:pt x="0" y="0"/>
                    </a:moveTo>
                    <a:lnTo>
                      <a:pt x="5920618" y="0"/>
                    </a:lnTo>
                    <a:lnTo>
                      <a:pt x="4933709" y="2130951"/>
                    </a:lnTo>
                    <a:lnTo>
                      <a:pt x="0" y="2130951"/>
                    </a:lnTo>
                    <a:close/>
                  </a:path>
                </a:pathLst>
              </a:custGeom>
            </p:spPr>
          </p:pic>
          <p:sp>
            <p:nvSpPr>
              <p:cNvPr id="27" name="AutoShape 8">
                <a:extLst>
                  <a:ext uri="{FF2B5EF4-FFF2-40B4-BE49-F238E27FC236}">
                    <a16:creationId xmlns:a16="http://schemas.microsoft.com/office/drawing/2014/main" id="{0A913A1E-F23C-0E40-9452-57539B6838C6}"/>
                  </a:ext>
                </a:extLst>
              </p:cNvPr>
              <p:cNvSpPr/>
              <p:nvPr/>
            </p:nvSpPr>
            <p:spPr>
              <a:xfrm>
                <a:off x="2986043" y="888999"/>
                <a:ext cx="6157958" cy="45719"/>
              </a:xfrm>
              <a:prstGeom prst="rect">
                <a:avLst/>
              </a:prstGeom>
              <a:solidFill>
                <a:schemeClr val="tx2"/>
              </a:solidFill>
            </p:spPr>
          </p:sp>
        </p:grpSp>
        <p:sp>
          <p:nvSpPr>
            <p:cNvPr id="32" name="AutoShape 8">
              <a:extLst>
                <a:ext uri="{FF2B5EF4-FFF2-40B4-BE49-F238E27FC236}">
                  <a16:creationId xmlns:a16="http://schemas.microsoft.com/office/drawing/2014/main" id="{BCAB59A4-4FF8-F041-BD27-641B33C36733}"/>
                </a:ext>
              </a:extLst>
            </p:cNvPr>
            <p:cNvSpPr/>
            <p:nvPr/>
          </p:nvSpPr>
          <p:spPr>
            <a:xfrm flipV="1">
              <a:off x="0" y="4030682"/>
              <a:ext cx="5324388" cy="45719"/>
            </a:xfrm>
            <a:prstGeom prst="rect">
              <a:avLst/>
            </a:prstGeom>
            <a:solidFill>
              <a:schemeClr val="tx2"/>
            </a:solidFill>
          </p:spPr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A0708C6-91F8-F841-85E9-7DAF32BD9415}"/>
              </a:ext>
            </a:extLst>
          </p:cNvPr>
          <p:cNvGrpSpPr/>
          <p:nvPr/>
        </p:nvGrpSpPr>
        <p:grpSpPr>
          <a:xfrm>
            <a:off x="6743743" y="1510553"/>
            <a:ext cx="2130163" cy="2209182"/>
            <a:chOff x="6666804" y="1522620"/>
            <a:chExt cx="2130163" cy="2209182"/>
          </a:xfrm>
        </p:grpSpPr>
        <p:sp>
          <p:nvSpPr>
            <p:cNvPr id="33" name="Retângulo 1">
              <a:extLst>
                <a:ext uri="{FF2B5EF4-FFF2-40B4-BE49-F238E27FC236}">
                  <a16:creationId xmlns:a16="http://schemas.microsoft.com/office/drawing/2014/main" id="{C5F0BD18-6998-054A-AFB2-0E2719FCFE77}"/>
                </a:ext>
              </a:extLst>
            </p:cNvPr>
            <p:cNvSpPr/>
            <p:nvPr/>
          </p:nvSpPr>
          <p:spPr>
            <a:xfrm>
              <a:off x="6666804" y="1522620"/>
              <a:ext cx="2130163" cy="2209182"/>
            </a:xfrm>
            <a:prstGeom prst="rect">
              <a:avLst/>
            </a:prstGeom>
            <a:ln w="12700">
              <a:solidFill>
                <a:srgbClr val="42719B"/>
              </a:solidFill>
              <a:miter/>
            </a:ln>
          </p:spPr>
          <p:txBody>
            <a:bodyPr lIns="34300" rIns="3430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34" name="CaixaDeTexto 3">
              <a:extLst>
                <a:ext uri="{FF2B5EF4-FFF2-40B4-BE49-F238E27FC236}">
                  <a16:creationId xmlns:a16="http://schemas.microsoft.com/office/drawing/2014/main" id="{4A3FDC78-973F-7B46-B5D2-65E92190D3D7}"/>
                </a:ext>
              </a:extLst>
            </p:cNvPr>
            <p:cNvSpPr txBox="1"/>
            <p:nvPr/>
          </p:nvSpPr>
          <p:spPr>
            <a:xfrm>
              <a:off x="6779201" y="2277558"/>
              <a:ext cx="1905368" cy="1454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300" rIns="34300">
              <a:spAutoFit/>
            </a:bodyPr>
            <a:lstStyle/>
            <a:p>
              <a:pPr algn="ctr">
                <a:defRPr sz="2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pt-BR" sz="1500" b="1" dirty="0"/>
                <a:t>FOTO DO APRESENTADOR</a:t>
              </a:r>
              <a:endParaRPr sz="1500" b="1" dirty="0"/>
            </a:p>
            <a:p>
              <a:pPr>
                <a:defRPr sz="1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975" dirty="0"/>
            </a:p>
            <a:p>
              <a:pPr>
                <a:defRPr sz="1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975" dirty="0"/>
            </a:p>
            <a:p>
              <a:pPr>
                <a:defRPr sz="1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975" dirty="0"/>
            </a:p>
            <a:p>
              <a:pPr>
                <a:defRPr sz="1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975" dirty="0"/>
            </a:p>
            <a:p>
              <a:pPr>
                <a:defRPr sz="1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975" dirty="0"/>
            </a:p>
            <a:p>
              <a:pPr>
                <a:defRPr sz="1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975" dirty="0"/>
                <a:t>.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19F5CE1-2861-1D49-8965-0D60B73233A8}"/>
              </a:ext>
            </a:extLst>
          </p:cNvPr>
          <p:cNvSpPr txBox="1">
            <a:spLocks/>
          </p:cNvSpPr>
          <p:nvPr/>
        </p:nvSpPr>
        <p:spPr>
          <a:xfrm>
            <a:off x="2901737" y="-5631"/>
            <a:ext cx="5869752" cy="7127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spc="300" dirty="0">
                <a:solidFill>
                  <a:srgbClr val="81E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SEMAE</a:t>
            </a:r>
            <a:endParaRPr lang="pt-BR" sz="6600" spc="300" dirty="0">
              <a:solidFill>
                <a:srgbClr val="81E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7200" b="1" spc="300" dirty="0">
              <a:solidFill>
                <a:srgbClr val="81E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C04AC0-95DA-4346-987B-43AAF51F2A74}"/>
              </a:ext>
            </a:extLst>
          </p:cNvPr>
          <p:cNvSpPr txBox="1">
            <a:spLocks/>
          </p:cNvSpPr>
          <p:nvPr/>
        </p:nvSpPr>
        <p:spPr>
          <a:xfrm>
            <a:off x="2958211" y="5893"/>
            <a:ext cx="5869752" cy="7127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spc="300" dirty="0">
                <a:solidFill>
                  <a:srgbClr val="353E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SEMAE</a:t>
            </a:r>
            <a:endParaRPr lang="pt-BR" sz="6600" spc="300" dirty="0">
              <a:solidFill>
                <a:srgbClr val="353E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7200" b="1" spc="300" dirty="0">
              <a:solidFill>
                <a:srgbClr val="353E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1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objeto&#10;&#10;Descrição gerada automaticamente">
            <a:extLst>
              <a:ext uri="{FF2B5EF4-FFF2-40B4-BE49-F238E27FC236}">
                <a16:creationId xmlns:a16="http://schemas.microsoft.com/office/drawing/2014/main" id="{57D650BD-9B8D-2A42-A097-FB6F7913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64" y="56511"/>
            <a:ext cx="574387" cy="861581"/>
          </a:xfrm>
          <a:prstGeom prst="rect">
            <a:avLst/>
          </a:prstGeom>
        </p:spPr>
      </p:pic>
      <p:pic>
        <p:nvPicPr>
          <p:cNvPr id="3" name="Espaço Reservado para Conteúdo 4">
            <a:extLst>
              <a:ext uri="{FF2B5EF4-FFF2-40B4-BE49-F238E27FC236}">
                <a16:creationId xmlns:a16="http://schemas.microsoft.com/office/drawing/2014/main" id="{1EF295DE-DB5C-ED4F-A919-C59B3FCF7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0" t="-2125" r="23707" b="2127"/>
          <a:stretch/>
        </p:blipFill>
        <p:spPr>
          <a:xfrm>
            <a:off x="214264" y="56512"/>
            <a:ext cx="1948700" cy="861580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6B1F1096-DBA9-3846-BF26-48292FF4EF8E}"/>
              </a:ext>
            </a:extLst>
          </p:cNvPr>
          <p:cNvGrpSpPr/>
          <p:nvPr/>
        </p:nvGrpSpPr>
        <p:grpSpPr>
          <a:xfrm>
            <a:off x="214264" y="56511"/>
            <a:ext cx="8929737" cy="878207"/>
            <a:chOff x="214264" y="56511"/>
            <a:chExt cx="8929737" cy="878207"/>
          </a:xfrm>
        </p:grpSpPr>
        <p:pic>
          <p:nvPicPr>
            <p:cNvPr id="5" name="Imagem 4" descr="Uma imagem contendo objeto&#10;&#10;Descrição gerada automaticamente">
              <a:extLst>
                <a:ext uri="{FF2B5EF4-FFF2-40B4-BE49-F238E27FC236}">
                  <a16:creationId xmlns:a16="http://schemas.microsoft.com/office/drawing/2014/main" id="{5584B69A-56C8-9B48-87E5-5D42CE201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2964" y="56511"/>
              <a:ext cx="574387" cy="861581"/>
            </a:xfrm>
            <a:prstGeom prst="rect">
              <a:avLst/>
            </a:prstGeom>
          </p:spPr>
        </p:pic>
        <p:pic>
          <p:nvPicPr>
            <p:cNvPr id="6" name="Espaço Reservado para Conteúdo 4">
              <a:extLst>
                <a:ext uri="{FF2B5EF4-FFF2-40B4-BE49-F238E27FC236}">
                  <a16:creationId xmlns:a16="http://schemas.microsoft.com/office/drawing/2014/main" id="{CDAB634D-79C7-FE41-8AE1-650461009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110" t="-2125" r="23707" b="2127"/>
            <a:stretch/>
          </p:blipFill>
          <p:spPr>
            <a:xfrm>
              <a:off x="214264" y="56512"/>
              <a:ext cx="1948700" cy="861580"/>
            </a:xfrm>
            <a:custGeom>
              <a:avLst/>
              <a:gdLst/>
              <a:ahLst/>
              <a:cxnLst/>
              <a:rect l="l" t="t" r="r" b="b"/>
              <a:pathLst>
                <a:path w="5920618" h="2130951">
                  <a:moveTo>
                    <a:pt x="0" y="0"/>
                  </a:moveTo>
                  <a:lnTo>
                    <a:pt x="5920618" y="0"/>
                  </a:lnTo>
                  <a:lnTo>
                    <a:pt x="4933709" y="2130951"/>
                  </a:lnTo>
                  <a:lnTo>
                    <a:pt x="0" y="2130951"/>
                  </a:lnTo>
                  <a:close/>
                </a:path>
              </a:pathLst>
            </a:custGeom>
          </p:spPr>
        </p:pic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2CFDF5D8-A44B-C141-A706-57E6ECBA2D2F}"/>
                </a:ext>
              </a:extLst>
            </p:cNvPr>
            <p:cNvSpPr/>
            <p:nvPr/>
          </p:nvSpPr>
          <p:spPr>
            <a:xfrm>
              <a:off x="2986043" y="888999"/>
              <a:ext cx="6157958" cy="45719"/>
            </a:xfrm>
            <a:prstGeom prst="rect">
              <a:avLst/>
            </a:prstGeom>
            <a:solidFill>
              <a:schemeClr val="tx2"/>
            </a:solidFill>
          </p:spPr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4C9B05C-C806-A04C-9B92-6AE85E11FAAE}"/>
              </a:ext>
            </a:extLst>
          </p:cNvPr>
          <p:cNvSpPr txBox="1">
            <a:spLocks/>
          </p:cNvSpPr>
          <p:nvPr/>
        </p:nvSpPr>
        <p:spPr>
          <a:xfrm>
            <a:off x="4277532" y="280202"/>
            <a:ext cx="4024946" cy="4141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spc="300" dirty="0">
                <a:solidFill>
                  <a:srgbClr val="2E36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3200" spc="300" dirty="0">
              <a:solidFill>
                <a:srgbClr val="2E36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3200" b="1" spc="300" dirty="0">
              <a:solidFill>
                <a:srgbClr val="353E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75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86</Words>
  <Application>Microsoft Office PowerPoint</Application>
  <PresentationFormat>Personalizar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 Dutra</dc:creator>
  <cp:lastModifiedBy>Josie Haydée Lima Ferreira</cp:lastModifiedBy>
  <cp:revision>8</cp:revision>
  <dcterms:created xsi:type="dcterms:W3CDTF">2020-10-26T19:18:44Z</dcterms:created>
  <dcterms:modified xsi:type="dcterms:W3CDTF">2020-10-27T16:45:56Z</dcterms:modified>
</cp:coreProperties>
</file>