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embeddedFontLst>
    <p:embeddedFont>
      <p:font typeface="Century Gothic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DymMhvGKZms6lZemUPJrzt9e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font" Target="fonts/CenturyGothic-regular.fntdata"/><Relationship Id="rId7" Type="http://schemas.openxmlformats.org/officeDocument/2006/relationships/font" Target="fonts/CenturyGothic-bold.fntdata"/><Relationship Id="rId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559409" y="4508617"/>
            <a:ext cx="25280400" cy="7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 </a:t>
            </a: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[Fonte Arial; Tamanho 60; negrito; maiúsculo; centralizado; espaçamento simples; e acrescentar um espaço simples – tamanho 60]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Autor(a) discente (bolsista do *), Autor(a) docente (Orientador(a), Depart. **, UFPI)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[Arial; tamanho 44; centralizado; espaçamento simples; e acrescentar um espaço vazio simples tamanho 44</a:t>
            </a:r>
            <a:r>
              <a:rPr i="1" lang="pt-BR" sz="3600">
                <a:solidFill>
                  <a:schemeClr val="dk1"/>
                </a:solidFill>
              </a:rPr>
              <a:t>; Formato do pôster deve ser confeccionado dentro dos limites 0,90 m de largura por 1,20 m de altura.</a:t>
            </a: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b="0" i="0" lang="pt-B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Palavras-chave: palavra1; palavra2; palavra3; palavra4. [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 ou 04 palavras separadas por ponto-e-vírgula; à esquerda]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1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digitar dois espaços vazios simples, tamanho 44 para iniciar as seções obrigatórias]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221862" y="14278454"/>
            <a:ext cx="46750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INTRODUÇÃO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221861" y="23439047"/>
            <a:ext cx="5212976" cy="7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METODOLOGIA</a:t>
            </a: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221861" y="32952417"/>
            <a:ext cx="9031941" cy="76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RESULTADOS E DISCUSSÃO</a:t>
            </a: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6656845" y="14278454"/>
            <a:ext cx="46750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CONCLUSÃO</a:t>
            </a: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6656845" y="23439047"/>
            <a:ext cx="510540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REFERÊNCIAS</a:t>
            </a:r>
            <a:endParaRPr b="1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656845" y="32952417"/>
            <a:ext cx="3330389" cy="76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APOIO</a:t>
            </a:r>
            <a:endParaRPr/>
          </a:p>
        </p:txBody>
      </p:sp>
      <p:cxnSp>
        <p:nvCxnSpPr>
          <p:cNvPr id="91" name="Google Shape;91;p1"/>
          <p:cNvCxnSpPr/>
          <p:nvPr/>
        </p:nvCxnSpPr>
        <p:spPr>
          <a:xfrm>
            <a:off x="15590044" y="13944600"/>
            <a:ext cx="0" cy="262509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 txBox="1"/>
          <p:nvPr/>
        </p:nvSpPr>
        <p:spPr>
          <a:xfrm>
            <a:off x="1221861" y="15759953"/>
            <a:ext cx="13148984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21861" y="24855645"/>
            <a:ext cx="13148984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21861" y="34428660"/>
            <a:ext cx="13148984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809245" y="15759953"/>
            <a:ext cx="14368182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809245" y="24855645"/>
            <a:ext cx="14368182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809245" y="34428660"/>
            <a:ext cx="14368182" cy="738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2021-09-23T17:22:53Z</dcterms:created>
  <dc:creator>Renan Marques</dc:creator>
</cp:coreProperties>
</file>