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2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58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79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5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80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50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11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04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31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9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52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51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02A6A-1DD8-4F0D-ADD0-36FDC1422676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38A7B-89F5-4037-A3EF-5CB29D095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54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45BD2EF-81E3-43ED-ABE7-C5EDA11C15A6}"/>
              </a:ext>
            </a:extLst>
          </p:cNvPr>
          <p:cNvSpPr txBox="1"/>
          <p:nvPr/>
        </p:nvSpPr>
        <p:spPr>
          <a:xfrm>
            <a:off x="3559409" y="4508617"/>
            <a:ext cx="25280470" cy="7384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6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TÍTULO DO TRABALHO </a:t>
            </a:r>
            <a:r>
              <a:rPr lang="pt-BR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[Fonte Arial; Tamanho 60; negrito; maiúsculo; centralizado; espaçamento simples; e acrescentar um espaço simples – tamanho 60]</a:t>
            </a:r>
            <a:endParaRPr lang="pt-BR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Nome Autor(a) discente (bolsista do *), Autor(a) docente (Orientador(a), </a:t>
            </a:r>
            <a:r>
              <a:rPr lang="pt-BR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</a:t>
            </a: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**, UFPI)</a:t>
            </a:r>
            <a:endParaRPr lang="pt-BR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[Arial; tamanho 44; centralizado; espaçamento simples; e acrescentar um espaço vazio simples tamanho 44]</a:t>
            </a:r>
            <a:endParaRPr lang="pt-BR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pt-BR" sz="5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6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pt-BR" sz="4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Palavras-chave: palavra1; palavra2; palavra3; palavra4. [</a:t>
            </a:r>
            <a:r>
              <a:rPr lang="pt-BR" sz="3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03 ou 04 palavras separadas por ponto-e-vírgula; à esquerda]</a:t>
            </a:r>
            <a:endParaRPr lang="pt-BR" sz="6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pt-BR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digitar dois espaços vazios simples, tamanho 44 para iniciar as seções obrigatórias]</a:t>
            </a:r>
            <a:endParaRPr lang="pt-BR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33AEF53-E4D6-4468-940F-2FC99C182885}"/>
              </a:ext>
            </a:extLst>
          </p:cNvPr>
          <p:cNvSpPr txBox="1"/>
          <p:nvPr/>
        </p:nvSpPr>
        <p:spPr>
          <a:xfrm>
            <a:off x="1221862" y="14278454"/>
            <a:ext cx="467509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PT" sz="4400" b="1" cap="all" dirty="0">
                <a:effectLst/>
                <a:latin typeface="Arial" panose="020B0604020202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1. Introdução </a:t>
            </a:r>
            <a:endParaRPr lang="pt-BR" sz="3600" b="1" cap="all" dirty="0">
              <a:effectLst/>
              <a:latin typeface="Arial" panose="020B0604020202020204" pitchFamily="34" charset="0"/>
              <a:ea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CB5B0AD-2D1D-4173-AB24-D62FE167A9AD}"/>
              </a:ext>
            </a:extLst>
          </p:cNvPr>
          <p:cNvSpPr txBox="1"/>
          <p:nvPr/>
        </p:nvSpPr>
        <p:spPr>
          <a:xfrm>
            <a:off x="1221861" y="23439047"/>
            <a:ext cx="5212976" cy="764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4400" b="1" cap="all" dirty="0">
                <a:effectLst/>
                <a:latin typeface="Arial" panose="020B0604020202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2. Metodologia</a:t>
            </a: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144D607-906F-41FA-A72C-730AB0E7FA17}"/>
              </a:ext>
            </a:extLst>
          </p:cNvPr>
          <p:cNvSpPr txBox="1"/>
          <p:nvPr/>
        </p:nvSpPr>
        <p:spPr>
          <a:xfrm>
            <a:off x="1221861" y="32952417"/>
            <a:ext cx="9031941" cy="764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PT" sz="4400" b="1" cap="all" dirty="0">
                <a:effectLst/>
                <a:latin typeface="Arial" panose="020B0604020202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3. Resultados e discussão</a:t>
            </a: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1D464AF-0217-4F96-A0A2-C71625621157}"/>
              </a:ext>
            </a:extLst>
          </p:cNvPr>
          <p:cNvSpPr txBox="1"/>
          <p:nvPr/>
        </p:nvSpPr>
        <p:spPr>
          <a:xfrm>
            <a:off x="16656845" y="14278454"/>
            <a:ext cx="467509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PT" sz="4400" b="1" cap="all" dirty="0">
                <a:effectLst/>
                <a:latin typeface="Arial" panose="020B0604020202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4. Conclusão</a:t>
            </a: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32CB56D-2817-4FCE-AE5E-D25C3F1F6ABB}"/>
              </a:ext>
            </a:extLst>
          </p:cNvPr>
          <p:cNvSpPr txBox="1"/>
          <p:nvPr/>
        </p:nvSpPr>
        <p:spPr>
          <a:xfrm>
            <a:off x="16656845" y="23439047"/>
            <a:ext cx="51054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PT" sz="4400" b="1" cap="all" dirty="0">
                <a:effectLst/>
                <a:latin typeface="Arial" panose="020B0604020202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5. Referências</a:t>
            </a:r>
            <a:endParaRPr lang="pt-BR" sz="4400" b="1" cap="all" dirty="0">
              <a:effectLst/>
              <a:latin typeface="Century Gothic" panose="020B0502020202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04FAC48-1F79-4D59-99D2-36DBD7C3858B}"/>
              </a:ext>
            </a:extLst>
          </p:cNvPr>
          <p:cNvSpPr txBox="1"/>
          <p:nvPr/>
        </p:nvSpPr>
        <p:spPr>
          <a:xfrm>
            <a:off x="16656845" y="32952417"/>
            <a:ext cx="3330389" cy="769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t-PT" sz="4400" b="1" cap="all" dirty="0">
                <a:effectLst/>
                <a:latin typeface="Arial" panose="020B0604020202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6. Apoio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E26C40EA-A3DE-4EEE-94EC-97B3B1D28618}"/>
              </a:ext>
            </a:extLst>
          </p:cNvPr>
          <p:cNvCxnSpPr>
            <a:cxnSpLocks/>
          </p:cNvCxnSpPr>
          <p:nvPr/>
        </p:nvCxnSpPr>
        <p:spPr>
          <a:xfrm>
            <a:off x="15590044" y="13944600"/>
            <a:ext cx="0" cy="262509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025F1CA-AD35-4D0B-957F-5F69A7FCFF25}"/>
              </a:ext>
            </a:extLst>
          </p:cNvPr>
          <p:cNvSpPr txBox="1"/>
          <p:nvPr/>
        </p:nvSpPr>
        <p:spPr>
          <a:xfrm>
            <a:off x="1221861" y="15759953"/>
            <a:ext cx="13148984" cy="7384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1FC7244-34F1-46C3-BF3D-3120A66FB903}"/>
              </a:ext>
            </a:extLst>
          </p:cNvPr>
          <p:cNvSpPr txBox="1"/>
          <p:nvPr/>
        </p:nvSpPr>
        <p:spPr>
          <a:xfrm>
            <a:off x="1221861" y="24855645"/>
            <a:ext cx="13148984" cy="7384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8CF7C8F-5C82-479B-8E5B-666B0A52A734}"/>
              </a:ext>
            </a:extLst>
          </p:cNvPr>
          <p:cNvSpPr txBox="1"/>
          <p:nvPr/>
        </p:nvSpPr>
        <p:spPr>
          <a:xfrm>
            <a:off x="1221861" y="34428660"/>
            <a:ext cx="13148984" cy="7384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DEE413F-88A1-46A1-B071-DF8EAD2F24A6}"/>
              </a:ext>
            </a:extLst>
          </p:cNvPr>
          <p:cNvSpPr txBox="1"/>
          <p:nvPr/>
        </p:nvSpPr>
        <p:spPr>
          <a:xfrm>
            <a:off x="16809245" y="15759953"/>
            <a:ext cx="14368182" cy="7384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906FE6EC-1908-44A2-88FB-E6DAA1A56149}"/>
              </a:ext>
            </a:extLst>
          </p:cNvPr>
          <p:cNvSpPr txBox="1"/>
          <p:nvPr/>
        </p:nvSpPr>
        <p:spPr>
          <a:xfrm>
            <a:off x="16809245" y="24855645"/>
            <a:ext cx="14368182" cy="7384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8A8D1A20-A27B-48DC-B179-645BA7972496}"/>
              </a:ext>
            </a:extLst>
          </p:cNvPr>
          <p:cNvSpPr txBox="1"/>
          <p:nvPr/>
        </p:nvSpPr>
        <p:spPr>
          <a:xfrm>
            <a:off x="16809245" y="34428660"/>
            <a:ext cx="14368182" cy="7384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5329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133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Renan Marques</dc:creator>
  <cp:lastModifiedBy>Renan Marques</cp:lastModifiedBy>
  <cp:revision>6</cp:revision>
  <dcterms:created xsi:type="dcterms:W3CDTF">2021-09-23T17:22:53Z</dcterms:created>
  <dcterms:modified xsi:type="dcterms:W3CDTF">2021-10-06T17:06:13Z</dcterms:modified>
</cp:coreProperties>
</file>