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sldIdLst>
    <p:sldId id="256" r:id="rId2"/>
    <p:sldId id="258" r:id="rId3"/>
    <p:sldId id="259" r:id="rId4"/>
    <p:sldId id="261" r:id="rId5"/>
    <p:sldId id="265" r:id="rId6"/>
    <p:sldId id="267" r:id="rId7"/>
    <p:sldId id="263" r:id="rId8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GE UFPI" userId="f01bed54-50db-496e-8b07-1c0be15f5dc9" providerId="ADAL" clId="{E4222411-77D6-4174-9235-BBFCCC82F8E0}"/>
    <pc:docChg chg="custSel addSld delSld modSld">
      <pc:chgData name="CGE UFPI" userId="f01bed54-50db-496e-8b07-1c0be15f5dc9" providerId="ADAL" clId="{E4222411-77D6-4174-9235-BBFCCC82F8E0}" dt="2024-09-23T14:19:22.574" v="27" actId="478"/>
      <pc:docMkLst>
        <pc:docMk/>
      </pc:docMkLst>
      <pc:sldChg chg="addSp delSp modSp">
        <pc:chgData name="CGE UFPI" userId="f01bed54-50db-496e-8b07-1c0be15f5dc9" providerId="ADAL" clId="{E4222411-77D6-4174-9235-BBFCCC82F8E0}" dt="2024-09-23T14:19:22.574" v="27" actId="478"/>
        <pc:sldMkLst>
          <pc:docMk/>
          <pc:sldMk cId="0" sldId="256"/>
        </pc:sldMkLst>
        <pc:spChg chg="mod">
          <ac:chgData name="CGE UFPI" userId="f01bed54-50db-496e-8b07-1c0be15f5dc9" providerId="ADAL" clId="{E4222411-77D6-4174-9235-BBFCCC82F8E0}" dt="2024-09-23T14:18:10.755" v="7" actId="20577"/>
          <ac:spMkLst>
            <pc:docMk/>
            <pc:sldMk cId="0" sldId="256"/>
            <ac:spMk id="89" creationId="{00000000-0000-0000-0000-000000000000}"/>
          </ac:spMkLst>
        </pc:spChg>
        <pc:picChg chg="add del mod">
          <ac:chgData name="CGE UFPI" userId="f01bed54-50db-496e-8b07-1c0be15f5dc9" providerId="ADAL" clId="{E4222411-77D6-4174-9235-BBFCCC82F8E0}" dt="2024-09-23T14:19:09.313" v="23" actId="478"/>
          <ac:picMkLst>
            <pc:docMk/>
            <pc:sldMk cId="0" sldId="256"/>
            <ac:picMk id="3" creationId="{905B71A2-E335-4BB9-AA4E-7A83D27B92F8}"/>
          </ac:picMkLst>
        </pc:picChg>
        <pc:picChg chg="add del mod">
          <ac:chgData name="CGE UFPI" userId="f01bed54-50db-496e-8b07-1c0be15f5dc9" providerId="ADAL" clId="{E4222411-77D6-4174-9235-BBFCCC82F8E0}" dt="2024-09-23T14:19:22.574" v="27" actId="478"/>
          <ac:picMkLst>
            <pc:docMk/>
            <pc:sldMk cId="0" sldId="256"/>
            <ac:picMk id="5" creationId="{41DFCAA6-F043-4273-B9CE-BA5F7A52DC5C}"/>
          </ac:picMkLst>
        </pc:picChg>
      </pc:sldChg>
      <pc:sldChg chg="del">
        <pc:chgData name="CGE UFPI" userId="f01bed54-50db-496e-8b07-1c0be15f5dc9" providerId="ADAL" clId="{E4222411-77D6-4174-9235-BBFCCC82F8E0}" dt="2024-09-23T14:18:28.319" v="8" actId="2696"/>
        <pc:sldMkLst>
          <pc:docMk/>
          <pc:sldMk cId="0" sldId="263"/>
        </pc:sldMkLst>
      </pc:sldChg>
      <pc:sldChg chg="modSp add">
        <pc:chgData name="CGE UFPI" userId="f01bed54-50db-496e-8b07-1c0be15f5dc9" providerId="ADAL" clId="{E4222411-77D6-4174-9235-BBFCCC82F8E0}" dt="2024-09-23T14:18:36.032" v="20" actId="20577"/>
        <pc:sldMkLst>
          <pc:docMk/>
          <pc:sldMk cId="392035836" sldId="263"/>
        </pc:sldMkLst>
        <pc:spChg chg="mod">
          <ac:chgData name="CGE UFPI" userId="f01bed54-50db-496e-8b07-1c0be15f5dc9" providerId="ADAL" clId="{E4222411-77D6-4174-9235-BBFCCC82F8E0}" dt="2024-09-23T14:18:36.032" v="20" actId="20577"/>
          <ac:spMkLst>
            <pc:docMk/>
            <pc:sldMk cId="392035836" sldId="263"/>
            <ac:spMk id="102" creationId="{00000000-0000-0000-0000-000000000000}"/>
          </ac:spMkLst>
        </pc:spChg>
      </pc:sldChg>
      <pc:sldChg chg="del">
        <pc:chgData name="CGE UFPI" userId="f01bed54-50db-496e-8b07-1c0be15f5dc9" providerId="ADAL" clId="{E4222411-77D6-4174-9235-BBFCCC82F8E0}" dt="2024-09-23T14:18:39.211" v="21" actId="47"/>
        <pc:sldMkLst>
          <pc:docMk/>
          <pc:sldMk cId="0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0A20E-6CE0-4CF2-96B9-C742B8333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42A9CB-C32C-489F-A0B4-C445715B2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CE5734-C134-4333-AD9D-7EBCA2CF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0B81C3-A046-4156-8FDD-8E60652D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4B0186-E1EF-4410-8D4C-170E73CD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810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4C143-4502-4445-908E-BB7DAB0D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C5D204-628A-4253-BB1D-AB952732D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90DC4E-2D35-4CC0-9085-358DFD5B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7F2003-70C3-43DC-B803-965D9DC5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807A3F-91FE-4B8D-AC44-02D3DAE9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59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3044F6-B049-410F-B089-8C68FAD88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90346F-D5C6-4C24-8AA2-49EF9E1EA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02461A-7056-46D3-8AF0-1D9617BA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015455-CBE6-47C1-96A6-925E0599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F1D98D-25F8-43A1-A8AF-3A61BB11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3493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55200" y="40716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55200" y="1903680"/>
            <a:ext cx="10515240" cy="3663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985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86372-EB6B-4D46-91CC-672C454D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C977C0-9CD1-4CBE-B506-D581C517D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A3A366-AC90-4AE3-AD3B-5F1E1ECD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402398-E911-4531-B3FE-9CDABFDC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01A264-366E-4B42-85FC-DF11304B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292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F9DB4-9B2C-4C5F-888F-5961BD8EC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9372DB-8AC3-4EFB-A18A-321A02182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1A252F-D0E3-45B2-B327-FDAEBCA8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C12DBC-61AA-4928-BB87-AD154FA3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03651E-6BAB-4351-BFA8-CE609679F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17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62B5-10EB-4CC2-B3DD-B08D5EF0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E3138C-2A60-4ABD-8861-4522EC958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3703B1-17C4-4F11-ACCF-7910C6DC6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0226EC-8BEA-48C1-9FFD-0723D781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272E0C-23B2-4C07-8A50-63C0EB535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0AAA7F-61B8-4E2F-9C14-F790E8116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71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C0C92-5D81-4B81-B1C8-4B80E028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C5A5CF-80A9-4B01-818C-895676CC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1042D38-4AB9-4DA0-B1AB-2F7E0B0B6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0008441-11EA-4F39-B012-44773673D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CDD32FE-FF3B-4562-8CDD-C2853BB03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189B2EC-69D4-4933-814B-EC8DA74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6CD4CB-6A2A-4B43-A44B-1409C759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55D73D9-B470-412A-BB70-5F2661FA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464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860DF-4F38-4F0A-9BFD-D8C296D6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681C46-3DE7-490A-8C7D-F87FB767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0C951AE-C35B-4146-9A99-330FAE58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00891B-D122-4B20-ADB0-4607C7CB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472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9A05AA0-2C0B-448A-9562-3FC9E3B4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9BDAD26-079A-4C9C-9E57-56214F08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8CE6C45-574A-4ED1-AACE-562BA40B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063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FFC66-C3AE-4C67-9734-25D74A2E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C91A9C-4B1B-4CDA-A08C-82D2543EC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77BFD16-596F-4944-B65F-79D6541DE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41B9AF-AE84-4DE4-9042-E51B1A27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B0BABB6-5BBB-4F1A-AA43-4F98BF4A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5CFFB5-278A-47BE-ABA8-7A18C228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896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42420-52A8-4B16-BD01-49CCD2FD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42C2BB-40C3-4BB3-940B-FF5E3E138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07120D-F2F6-4ACD-9892-3811B1648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49F8C3-1DEB-4A1A-9C17-81C3E5D8A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4924070-039D-4B5F-85A2-08408D20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36259C-FB3D-4BEB-9D76-F1CC4111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63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16270B-574B-4A26-8295-4498909D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667922-A32D-4C1B-B3A4-A3CD2EF8E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5DDBB7-469C-46BB-8846-9CFF95FE4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556C8F-C765-40CA-9057-D1B5354BB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F25AA1-EE28-445F-AB87-B59A99BBE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1ECC0EE-1033-EF66-B70A-5068CB3D3CE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471546" y="75892"/>
            <a:ext cx="2593075" cy="9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7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1523880" y="13420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6000" b="0" strike="noStrike" spc="-1" dirty="0">
                <a:solidFill>
                  <a:srgbClr val="000000"/>
                </a:solidFill>
                <a:latin typeface="Calibri Light"/>
              </a:rPr>
              <a:t>Título do Trabalho:</a:t>
            </a:r>
            <a:endParaRPr lang="pt-BR" sz="6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1523880" y="38307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</a:rPr>
              <a:t>Autores:</a:t>
            </a:r>
            <a:endParaRPr lang="pt-BR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55200" y="7119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Introdução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55200" y="730433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Objetivos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655200" y="748906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Metodologia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55200" y="721197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Resultados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655200" y="7119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Conclusões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655200" y="758142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Referências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035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12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Carlos</dc:creator>
  <dc:description/>
  <cp:lastModifiedBy>Eliesé Rodrigues</cp:lastModifiedBy>
  <cp:revision>15</cp:revision>
  <dcterms:created xsi:type="dcterms:W3CDTF">2020-09-09T21:41:53Z</dcterms:created>
  <dcterms:modified xsi:type="dcterms:W3CDTF">2024-10-04T13:43:18Z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