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custom-properties+xml" PartName="/docProps/custom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custom-properties" Target="docProps/custom.xml"/><Relationship Id="rId2" Type="http://schemas.openxmlformats.org/package/2006/relationships/metadata/core-properties" Target="docProps/core.xml"/><Relationship Id="rId3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</p:sldIdLst>
  <p:sldSz cy="6858000" cx="12192000"/>
  <p:notesSz cx="7559675" cy="106918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r:id="rId13" roundtripDataSignature="AMtx7mibshQU7FFrWm3FIutgq0K14HSfw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3" Type="http://customschemas.google.com/relationships/presentationmetadata" Target="metadata"/><Relationship Id="rId12" Type="http://schemas.openxmlformats.org/officeDocument/2006/relationships/slide" Target="slides/slide8.xml"/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260175" y="801875"/>
            <a:ext cx="5040025" cy="400942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755950" y="5078600"/>
            <a:ext cx="6047725" cy="4811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:notes"/>
          <p:cNvSpPr txBox="1"/>
          <p:nvPr>
            <p:ph idx="1" type="body"/>
          </p:nvPr>
        </p:nvSpPr>
        <p:spPr>
          <a:xfrm>
            <a:off x="755950" y="5078600"/>
            <a:ext cx="6047725" cy="4811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5" name="Google Shape;85;p1:notes"/>
          <p:cNvSpPr/>
          <p:nvPr>
            <p:ph idx="2" type="sldImg"/>
          </p:nvPr>
        </p:nvSpPr>
        <p:spPr>
          <a:xfrm>
            <a:off x="1260175" y="801875"/>
            <a:ext cx="5040025" cy="400942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2:notes"/>
          <p:cNvSpPr txBox="1"/>
          <p:nvPr>
            <p:ph idx="1" type="body"/>
          </p:nvPr>
        </p:nvSpPr>
        <p:spPr>
          <a:xfrm>
            <a:off x="755950" y="5078600"/>
            <a:ext cx="6047725" cy="4811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1" name="Google Shape;91;p2:notes"/>
          <p:cNvSpPr/>
          <p:nvPr>
            <p:ph idx="2" type="sldImg"/>
          </p:nvPr>
        </p:nvSpPr>
        <p:spPr>
          <a:xfrm>
            <a:off x="1260175" y="801875"/>
            <a:ext cx="5040025" cy="400942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3:notes"/>
          <p:cNvSpPr txBox="1"/>
          <p:nvPr>
            <p:ph idx="1" type="body"/>
          </p:nvPr>
        </p:nvSpPr>
        <p:spPr>
          <a:xfrm>
            <a:off x="755950" y="5078600"/>
            <a:ext cx="6047725" cy="4811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7" name="Google Shape;97;p3:notes"/>
          <p:cNvSpPr/>
          <p:nvPr>
            <p:ph idx="2" type="sldImg"/>
          </p:nvPr>
        </p:nvSpPr>
        <p:spPr>
          <a:xfrm>
            <a:off x="1260175" y="801875"/>
            <a:ext cx="5040025" cy="400942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4:notes"/>
          <p:cNvSpPr txBox="1"/>
          <p:nvPr>
            <p:ph idx="1" type="body"/>
          </p:nvPr>
        </p:nvSpPr>
        <p:spPr>
          <a:xfrm>
            <a:off x="755950" y="5078600"/>
            <a:ext cx="6047725" cy="4811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3" name="Google Shape;103;p4:notes"/>
          <p:cNvSpPr/>
          <p:nvPr>
            <p:ph idx="2" type="sldImg"/>
          </p:nvPr>
        </p:nvSpPr>
        <p:spPr>
          <a:xfrm>
            <a:off x="1260175" y="801875"/>
            <a:ext cx="5040025" cy="400942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5:notes"/>
          <p:cNvSpPr txBox="1"/>
          <p:nvPr>
            <p:ph idx="1" type="body"/>
          </p:nvPr>
        </p:nvSpPr>
        <p:spPr>
          <a:xfrm>
            <a:off x="755950" y="5078600"/>
            <a:ext cx="6047725" cy="4811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9" name="Google Shape;109;p5:notes"/>
          <p:cNvSpPr/>
          <p:nvPr>
            <p:ph idx="2" type="sldImg"/>
          </p:nvPr>
        </p:nvSpPr>
        <p:spPr>
          <a:xfrm>
            <a:off x="1260175" y="801875"/>
            <a:ext cx="5040025" cy="400942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6:notes"/>
          <p:cNvSpPr txBox="1"/>
          <p:nvPr>
            <p:ph idx="1" type="body"/>
          </p:nvPr>
        </p:nvSpPr>
        <p:spPr>
          <a:xfrm>
            <a:off x="755950" y="5078600"/>
            <a:ext cx="6047725" cy="4811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5" name="Google Shape;115;p6:notes"/>
          <p:cNvSpPr/>
          <p:nvPr>
            <p:ph idx="2" type="sldImg"/>
          </p:nvPr>
        </p:nvSpPr>
        <p:spPr>
          <a:xfrm>
            <a:off x="1260175" y="801875"/>
            <a:ext cx="5040025" cy="400942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9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7:notes"/>
          <p:cNvSpPr txBox="1"/>
          <p:nvPr>
            <p:ph idx="1" type="body"/>
          </p:nvPr>
        </p:nvSpPr>
        <p:spPr>
          <a:xfrm>
            <a:off x="755950" y="5078600"/>
            <a:ext cx="6047725" cy="4811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1" name="Google Shape;121;p7:notes"/>
          <p:cNvSpPr/>
          <p:nvPr>
            <p:ph idx="2" type="sldImg"/>
          </p:nvPr>
        </p:nvSpPr>
        <p:spPr>
          <a:xfrm>
            <a:off x="1260175" y="801875"/>
            <a:ext cx="5040025" cy="400942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8:notes"/>
          <p:cNvSpPr txBox="1"/>
          <p:nvPr>
            <p:ph idx="1" type="body"/>
          </p:nvPr>
        </p:nvSpPr>
        <p:spPr>
          <a:xfrm>
            <a:off x="755950" y="5078600"/>
            <a:ext cx="6047725" cy="4811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7" name="Google Shape;127;p8:notes"/>
          <p:cNvSpPr/>
          <p:nvPr>
            <p:ph idx="2" type="sldImg"/>
          </p:nvPr>
        </p:nvSpPr>
        <p:spPr>
          <a:xfrm>
            <a:off x="1260175" y="801875"/>
            <a:ext cx="5040025" cy="400942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x">
  <p:cSld name="TITLE_AND_BODY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10"/>
          <p:cNvSpPr txBox="1"/>
          <p:nvPr>
            <p:ph type="title"/>
          </p:nvPr>
        </p:nvSpPr>
        <p:spPr>
          <a:xfrm>
            <a:off x="655200" y="407160"/>
            <a:ext cx="10515240" cy="13251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sp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10"/>
          <p:cNvSpPr txBox="1"/>
          <p:nvPr>
            <p:ph idx="1" type="subTitle"/>
          </p:nvPr>
        </p:nvSpPr>
        <p:spPr>
          <a:xfrm>
            <a:off x="655200" y="1903680"/>
            <a:ext cx="10515240" cy="36633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sp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lvl="1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lvl="2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lvl="3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lvl="4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lvl="5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lvl="6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lvl="7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lvl="8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Imagem com Legenda" type="picTx">
  <p:cSld name="PICTURE_WITH_CAPTION_TEXT"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19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9"/>
          <p:cNvSpPr/>
          <p:nvPr>
            <p:ph idx="2" type="pic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7" name="Google Shape;67;p19"/>
          <p:cNvSpPr txBox="1"/>
          <p:nvPr>
            <p:ph idx="1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8" name="Google Shape;68;p19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9" name="Google Shape;69;p19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9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buNone/>
              <a:defRPr b="0" sz="1200" strike="noStrike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buNone/>
              <a:defRPr b="0" sz="1200" strike="noStrike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buNone/>
              <a:defRPr b="0" sz="1200" strike="noStrike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buNone/>
              <a:defRPr b="0" sz="1200" strike="noStrike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buNone/>
              <a:defRPr b="0" sz="1200" strike="noStrike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buNone/>
              <a:defRPr b="0" sz="1200" strike="noStrike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buNone/>
              <a:defRPr b="0" sz="1200" strike="noStrike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buNone/>
              <a:defRPr b="0" sz="1200" strike="noStrike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buNone/>
              <a:defRPr b="0" sz="1200" strike="noStrike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e Texto Vertical" type="vertTx">
  <p:cSld name="VERTICAL_TEXT"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20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20"/>
          <p:cNvSpPr txBox="1"/>
          <p:nvPr>
            <p:ph idx="1" type="body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4" name="Google Shape;74;p20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5" name="Google Shape;75;p20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20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buNone/>
              <a:defRPr b="0" sz="1200" strike="noStrike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buNone/>
              <a:defRPr b="0" sz="1200" strike="noStrike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buNone/>
              <a:defRPr b="0" sz="1200" strike="noStrike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buNone/>
              <a:defRPr b="0" sz="1200" strike="noStrike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buNone/>
              <a:defRPr b="0" sz="1200" strike="noStrike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buNone/>
              <a:defRPr b="0" sz="1200" strike="noStrike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buNone/>
              <a:defRPr b="0" sz="1200" strike="noStrike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buNone/>
              <a:defRPr b="0" sz="1200" strike="noStrike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buNone/>
              <a:defRPr b="0" sz="1200" strike="noStrike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exto e Título Vertical" type="vertTitleAndTx">
  <p:cSld name="VERTICAL_TITLE_AND_VERTICAL_TEXT"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21"/>
          <p:cNvSpPr txBox="1"/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21"/>
          <p:cNvSpPr txBox="1"/>
          <p:nvPr>
            <p:ph idx="1" type="body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0" name="Google Shape;80;p2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1" name="Google Shape;81;p2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2" name="Google Shape;82;p2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buNone/>
              <a:defRPr b="0" sz="1200" strike="noStrike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buNone/>
              <a:defRPr b="0" sz="1200" strike="noStrike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buNone/>
              <a:defRPr b="0" sz="1200" strike="noStrike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buNone/>
              <a:defRPr b="0" sz="1200" strike="noStrike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buNone/>
              <a:defRPr b="0" sz="1200" strike="noStrike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buNone/>
              <a:defRPr b="0" sz="1200" strike="noStrike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buNone/>
              <a:defRPr b="0" sz="1200" strike="noStrike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buNone/>
              <a:defRPr b="0" sz="1200" strike="noStrike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buNone/>
              <a:defRPr b="0" sz="1200" strike="noStrike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Em Branco" type="blank">
  <p:cSld name="BLANK">
    <p:spTree>
      <p:nvGrpSpPr>
        <p:cNvPr id="14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1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1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1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buNone/>
              <a:defRPr b="0" sz="1200" strike="noStrike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buNone/>
              <a:defRPr b="0" sz="1200" strike="noStrike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buNone/>
              <a:defRPr b="0" sz="1200" strike="noStrike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buNone/>
              <a:defRPr b="0" sz="1200" strike="noStrike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buNone/>
              <a:defRPr b="0" sz="1200" strike="noStrike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buNone/>
              <a:defRPr b="0" sz="1200" strike="noStrike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buNone/>
              <a:defRPr b="0" sz="1200" strike="noStrike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buNone/>
              <a:defRPr b="0" sz="1200" strike="noStrike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buNone/>
              <a:defRPr b="0" sz="1200" strike="noStrike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de Título" type="title">
  <p:cSld name="TITLE">
    <p:spTree>
      <p:nvGrpSpPr>
        <p:cNvPr id="18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12"/>
          <p:cNvSpPr txBox="1"/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12"/>
          <p:cNvSpPr txBox="1"/>
          <p:nvPr>
            <p:ph idx="1" type="subTitle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21" name="Google Shape;21;p1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1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1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buNone/>
              <a:defRPr b="0" sz="1200" strike="noStrike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buNone/>
              <a:defRPr b="0" sz="1200" strike="noStrike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buNone/>
              <a:defRPr b="0" sz="1200" strike="noStrike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buNone/>
              <a:defRPr b="0" sz="1200" strike="noStrike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buNone/>
              <a:defRPr b="0" sz="1200" strike="noStrike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buNone/>
              <a:defRPr b="0" sz="1200" strike="noStrike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buNone/>
              <a:defRPr b="0" sz="1200" strike="noStrike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buNone/>
              <a:defRPr b="0" sz="1200" strike="noStrike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buNone/>
              <a:defRPr b="0" sz="1200" strike="noStrike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e Conteúdo" type="obj">
  <p:cSld name="OBJECT">
    <p:spTree>
      <p:nvGrpSpPr>
        <p:cNvPr id="24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13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13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7" name="Google Shape;27;p1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1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1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buNone/>
              <a:defRPr b="0" sz="1200" strike="noStrike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buNone/>
              <a:defRPr b="0" sz="1200" strike="noStrike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buNone/>
              <a:defRPr b="0" sz="1200" strike="noStrike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buNone/>
              <a:defRPr b="0" sz="1200" strike="noStrike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buNone/>
              <a:defRPr b="0" sz="1200" strike="noStrike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buNone/>
              <a:defRPr b="0" sz="1200" strike="noStrike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buNone/>
              <a:defRPr b="0" sz="1200" strike="noStrike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buNone/>
              <a:defRPr b="0" sz="1200" strike="noStrike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buNone/>
              <a:defRPr b="0" sz="1200" strike="noStrike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beçalho da Seção" type="secHead">
  <p:cSld name="SECTION_HEADER"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14"/>
          <p:cNvSpPr txBox="1"/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14"/>
          <p:cNvSpPr txBox="1"/>
          <p:nvPr>
            <p:ph idx="1" type="body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33" name="Google Shape;33;p14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14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14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buNone/>
              <a:defRPr b="0" sz="1200" strike="noStrike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buNone/>
              <a:defRPr b="0" sz="1200" strike="noStrike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buNone/>
              <a:defRPr b="0" sz="1200" strike="noStrike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buNone/>
              <a:defRPr b="0" sz="1200" strike="noStrike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buNone/>
              <a:defRPr b="0" sz="1200" strike="noStrike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buNone/>
              <a:defRPr b="0" sz="1200" strike="noStrike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buNone/>
              <a:defRPr b="0" sz="1200" strike="noStrike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buNone/>
              <a:defRPr b="0" sz="1200" strike="noStrike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buNone/>
              <a:defRPr b="0" sz="1200" strike="noStrike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uas Partes de Conteúdo" type="twoObj">
  <p:cSld name="TWO_OBJECTS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15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15"/>
          <p:cNvSpPr txBox="1"/>
          <p:nvPr>
            <p:ph idx="1" type="body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9" name="Google Shape;39;p15"/>
          <p:cNvSpPr txBox="1"/>
          <p:nvPr>
            <p:ph idx="2" type="body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0" name="Google Shape;40;p15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1" name="Google Shape;41;p15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15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buNone/>
              <a:defRPr b="0" sz="1200" strike="noStrike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buNone/>
              <a:defRPr b="0" sz="1200" strike="noStrike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buNone/>
              <a:defRPr b="0" sz="1200" strike="noStrike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buNone/>
              <a:defRPr b="0" sz="1200" strike="noStrike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buNone/>
              <a:defRPr b="0" sz="1200" strike="noStrike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buNone/>
              <a:defRPr b="0" sz="1200" strike="noStrike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buNone/>
              <a:defRPr b="0" sz="1200" strike="noStrike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buNone/>
              <a:defRPr b="0" sz="1200" strike="noStrike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buNone/>
              <a:defRPr b="0" sz="1200" strike="noStrike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ação" type="twoTxTwoObj">
  <p:cSld name="TWO_OBJECTS_WITH_TEXT">
    <p:spTree>
      <p:nvGrpSpPr>
        <p:cNvPr id="43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16"/>
          <p:cNvSpPr txBox="1"/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5" name="Google Shape;45;p16"/>
          <p:cNvSpPr txBox="1"/>
          <p:nvPr>
            <p:ph idx="1" type="body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6" name="Google Shape;46;p16"/>
          <p:cNvSpPr txBox="1"/>
          <p:nvPr>
            <p:ph idx="2" type="body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7" name="Google Shape;47;p16"/>
          <p:cNvSpPr txBox="1"/>
          <p:nvPr>
            <p:ph idx="3" type="body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8" name="Google Shape;48;p16"/>
          <p:cNvSpPr txBox="1"/>
          <p:nvPr>
            <p:ph idx="4" type="body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9" name="Google Shape;49;p16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0" name="Google Shape;50;p16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16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buNone/>
              <a:defRPr b="0" sz="1200" strike="noStrike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buNone/>
              <a:defRPr b="0" sz="1200" strike="noStrike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buNone/>
              <a:defRPr b="0" sz="1200" strike="noStrike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buNone/>
              <a:defRPr b="0" sz="1200" strike="noStrike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buNone/>
              <a:defRPr b="0" sz="1200" strike="noStrike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buNone/>
              <a:defRPr b="0" sz="1200" strike="noStrike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buNone/>
              <a:defRPr b="0" sz="1200" strike="noStrike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buNone/>
              <a:defRPr b="0" sz="1200" strike="noStrike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buNone/>
              <a:defRPr b="0" sz="1200" strike="noStrike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omente Título" type="titleOnly">
  <p:cSld name="TITLE_ONLY"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17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4" name="Google Shape;54;p17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5" name="Google Shape;55;p17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17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buNone/>
              <a:defRPr b="0" sz="1200" strike="noStrike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buNone/>
              <a:defRPr b="0" sz="1200" strike="noStrike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buNone/>
              <a:defRPr b="0" sz="1200" strike="noStrike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buNone/>
              <a:defRPr b="0" sz="1200" strike="noStrike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buNone/>
              <a:defRPr b="0" sz="1200" strike="noStrike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buNone/>
              <a:defRPr b="0" sz="1200" strike="noStrike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buNone/>
              <a:defRPr b="0" sz="1200" strike="noStrike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buNone/>
              <a:defRPr b="0" sz="1200" strike="noStrike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buNone/>
              <a:defRPr b="0" sz="1200" strike="noStrike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údo com Legenda" type="objTx">
  <p:cSld name="OBJECT_WITH_CAPTION_TEXT"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18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18"/>
          <p:cNvSpPr txBox="1"/>
          <p:nvPr>
            <p:ph idx="1" type="body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60" name="Google Shape;60;p18"/>
          <p:cNvSpPr txBox="1"/>
          <p:nvPr>
            <p:ph idx="2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1" name="Google Shape;61;p18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2" name="Google Shape;62;p18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8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buNone/>
              <a:defRPr b="0" sz="1200" strike="noStrike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buNone/>
              <a:defRPr b="0" sz="1200" strike="noStrike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buNone/>
              <a:defRPr b="0" sz="1200" strike="noStrike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buNone/>
              <a:defRPr b="0" sz="1200" strike="noStrike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buNone/>
              <a:defRPr b="0" sz="1200" strike="noStrike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buNone/>
              <a:defRPr b="0" sz="1200" strike="noStrike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buNone/>
              <a:defRPr b="0" sz="1200" strike="noStrike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buNone/>
              <a:defRPr b="0" sz="1200" strike="noStrike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buNone/>
              <a:defRPr b="0" sz="1200" strike="noStrike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0.xml"/><Relationship Id="rId10" Type="http://schemas.openxmlformats.org/officeDocument/2006/relationships/slideLayout" Target="../slideLayouts/slideLayout9.xml"/><Relationship Id="rId13" Type="http://schemas.openxmlformats.org/officeDocument/2006/relationships/slideLayout" Target="../slideLayouts/slideLayout12.xml"/><Relationship Id="rId12" Type="http://schemas.openxmlformats.org/officeDocument/2006/relationships/slideLayout" Target="../slideLayouts/slideLayout11.xml"/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9" Type="http://schemas.openxmlformats.org/officeDocument/2006/relationships/slideLayout" Target="../slideLayouts/slideLayout8.xml"/><Relationship Id="rId14" Type="http://schemas.openxmlformats.org/officeDocument/2006/relationships/theme" Target="../theme/theme2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1">
            <a:alphaModFix/>
          </a:blip>
          <a:stretch>
            <a:fillRect/>
          </a:stretch>
        </a:blip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9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9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9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9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9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buNone/>
              <a:defRPr b="0" i="0" sz="1200" u="none" cap="none" strike="noStrike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buNone/>
              <a:defRPr b="0" i="0" sz="1200" u="none" cap="none" strike="noStrike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buNone/>
              <a:defRPr b="0" i="0" sz="1200" u="none" cap="none" strike="noStrike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buNone/>
              <a:defRPr b="0" i="0" sz="1200" u="none" cap="none" strike="noStrike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buNone/>
              <a:defRPr b="0" i="0" sz="1200" u="none" cap="none" strike="noStrike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buNone/>
              <a:defRPr b="0" i="0" sz="1200" u="none" cap="none" strike="noStrike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buNone/>
              <a:defRPr b="0" i="0" sz="1200" u="none" cap="none" strike="noStrike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buNone/>
              <a:defRPr b="0" i="0" sz="1200" u="none" cap="none" strike="noStrike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buNone/>
              <a:defRPr b="0" i="0" sz="1200" u="none" cap="none" strike="noStrike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>
              <a:solidFill>
                <a:srgbClr val="888888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1"/>
          <p:cNvSpPr txBox="1"/>
          <p:nvPr/>
        </p:nvSpPr>
        <p:spPr>
          <a:xfrm>
            <a:off x="1523880" y="1342080"/>
            <a:ext cx="9143640" cy="238716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pt-BR" sz="6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Título do</a:t>
            </a:r>
            <a:r>
              <a:rPr lang="pt-BR" sz="600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b="0" i="0" lang="pt-BR" sz="6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Trabalho:</a:t>
            </a:r>
            <a:endParaRPr b="0" i="0" sz="60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8" name="Google Shape;88;p1"/>
          <p:cNvSpPr txBox="1"/>
          <p:nvPr/>
        </p:nvSpPr>
        <p:spPr>
          <a:xfrm>
            <a:off x="1523880" y="3830760"/>
            <a:ext cx="9143640" cy="165528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pt-BR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Aluno(a):</a:t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90000"/>
              </a:lnSpc>
              <a:spcBef>
                <a:spcPts val="1001"/>
              </a:spcBef>
              <a:spcAft>
                <a:spcPts val="0"/>
              </a:spcAft>
              <a:buNone/>
            </a:pPr>
            <a:r>
              <a:rPr b="0" i="0" lang="pt-BR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Professor(a) Orientador(a):</a:t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2"/>
          <p:cNvSpPr txBox="1"/>
          <p:nvPr/>
        </p:nvSpPr>
        <p:spPr>
          <a:xfrm>
            <a:off x="655200" y="711960"/>
            <a:ext cx="10515240" cy="132516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pt-BR" sz="4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Introdução</a:t>
            </a:r>
            <a:endParaRPr b="0" i="0" sz="44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Google Shape;94;p2"/>
          <p:cNvSpPr txBox="1"/>
          <p:nvPr/>
        </p:nvSpPr>
        <p:spPr>
          <a:xfrm>
            <a:off x="655200" y="1903680"/>
            <a:ext cx="10515240" cy="366336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sz="2800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3"/>
          <p:cNvSpPr txBox="1"/>
          <p:nvPr/>
        </p:nvSpPr>
        <p:spPr>
          <a:xfrm>
            <a:off x="655200" y="730433"/>
            <a:ext cx="10515240" cy="132516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lang="pt-BR" sz="4400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Objetivos</a:t>
            </a:r>
            <a:endParaRPr b="0" sz="4400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0" name="Google Shape;100;p3"/>
          <p:cNvSpPr txBox="1"/>
          <p:nvPr/>
        </p:nvSpPr>
        <p:spPr>
          <a:xfrm>
            <a:off x="655200" y="1903680"/>
            <a:ext cx="10515240" cy="366336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sz="2800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4"/>
          <p:cNvSpPr txBox="1"/>
          <p:nvPr/>
        </p:nvSpPr>
        <p:spPr>
          <a:xfrm>
            <a:off x="655200" y="748906"/>
            <a:ext cx="10515240" cy="132516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lang="pt-BR" sz="4400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Metodologia</a:t>
            </a:r>
            <a:endParaRPr b="0" sz="4400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6" name="Google Shape;106;p4"/>
          <p:cNvSpPr txBox="1"/>
          <p:nvPr/>
        </p:nvSpPr>
        <p:spPr>
          <a:xfrm>
            <a:off x="655200" y="1903680"/>
            <a:ext cx="10515240" cy="366336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sz="2800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5"/>
          <p:cNvSpPr txBox="1"/>
          <p:nvPr/>
        </p:nvSpPr>
        <p:spPr>
          <a:xfrm>
            <a:off x="655200" y="758142"/>
            <a:ext cx="10515240" cy="132516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lang="pt-BR" sz="4400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Experimentação</a:t>
            </a:r>
            <a:endParaRPr b="0" sz="4400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2" name="Google Shape;112;p5"/>
          <p:cNvSpPr txBox="1"/>
          <p:nvPr/>
        </p:nvSpPr>
        <p:spPr>
          <a:xfrm>
            <a:off x="838080" y="2891880"/>
            <a:ext cx="10515240" cy="29959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sz="2800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6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6"/>
          <p:cNvSpPr txBox="1"/>
          <p:nvPr/>
        </p:nvSpPr>
        <p:spPr>
          <a:xfrm>
            <a:off x="655200" y="721197"/>
            <a:ext cx="10515240" cy="132516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lang="pt-BR" sz="4400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Resultados</a:t>
            </a:r>
            <a:endParaRPr b="0" sz="4400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8" name="Google Shape;118;p6"/>
          <p:cNvSpPr txBox="1"/>
          <p:nvPr/>
        </p:nvSpPr>
        <p:spPr>
          <a:xfrm>
            <a:off x="838080" y="2891880"/>
            <a:ext cx="10515240" cy="29959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sz="2800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7"/>
          <p:cNvSpPr txBox="1"/>
          <p:nvPr/>
        </p:nvSpPr>
        <p:spPr>
          <a:xfrm>
            <a:off x="655200" y="711960"/>
            <a:ext cx="10515240" cy="132516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lang="pt-BR" sz="4400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Conclusões</a:t>
            </a:r>
            <a:endParaRPr b="0" sz="4400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4" name="Google Shape;124;p7"/>
          <p:cNvSpPr txBox="1"/>
          <p:nvPr/>
        </p:nvSpPr>
        <p:spPr>
          <a:xfrm>
            <a:off x="838080" y="2891880"/>
            <a:ext cx="10515240" cy="29959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sz="2800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8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8"/>
          <p:cNvSpPr txBox="1"/>
          <p:nvPr/>
        </p:nvSpPr>
        <p:spPr>
          <a:xfrm>
            <a:off x="900720" y="1288440"/>
            <a:ext cx="10515240" cy="29959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sz="2800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1001"/>
              </a:spcBef>
              <a:spcAft>
                <a:spcPts val="0"/>
              </a:spcAft>
              <a:buNone/>
            </a:pPr>
            <a:r>
              <a:t/>
            </a:r>
            <a:endParaRPr b="0" sz="2800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1001"/>
              </a:spcBef>
              <a:spcAft>
                <a:spcPts val="0"/>
              </a:spcAft>
              <a:buNone/>
            </a:pPr>
            <a:r>
              <a:t/>
            </a:r>
            <a:endParaRPr b="0" sz="2800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Tema do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2020-09-09T21:41:53Z</dcterms:created>
  <dc:creator>Carlos</dc:creator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16.0016</vt:lpwstr>
  </property>
  <property fmtid="{D5CDD505-2E9C-101B-9397-08002B2CF9AE}" pid="3" name="HiddenSlides">
    <vt:i4>0</vt:i4>
  </property>
  <property fmtid="{D5CDD505-2E9C-101B-9397-08002B2CF9AE}" pid="4" name="HyperlinksChanged">
    <vt:bool>false</vt:bool>
  </property>
  <property fmtid="{D5CDD505-2E9C-101B-9397-08002B2CF9AE}" pid="5" name="LinksUpToDate">
    <vt:bool>false</vt:bool>
  </property>
  <property fmtid="{D5CDD505-2E9C-101B-9397-08002B2CF9AE}" pid="6" name="MMClips">
    <vt:i4>0</vt:i4>
  </property>
  <property fmtid="{D5CDD505-2E9C-101B-9397-08002B2CF9AE}" pid="7" name="Notes">
    <vt:i4>0</vt:i4>
  </property>
  <property fmtid="{D5CDD505-2E9C-101B-9397-08002B2CF9AE}" pid="8" name="PresentationFormat">
    <vt:lpwstr>Widescreen</vt:lpwstr>
  </property>
  <property fmtid="{D5CDD505-2E9C-101B-9397-08002B2CF9AE}" pid="9" name="ScaleCrop">
    <vt:bool>false</vt:bool>
  </property>
  <property fmtid="{D5CDD505-2E9C-101B-9397-08002B2CF9AE}" pid="10" name="ShareDoc">
    <vt:bool>false</vt:bool>
  </property>
  <property fmtid="{D5CDD505-2E9C-101B-9397-08002B2CF9AE}" pid="11" name="Slides">
    <vt:i4>13</vt:i4>
  </property>
</Properties>
</file>