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2399288" cy="43200638"/>
  <p:notesSz cx="6858000" cy="914400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336" y="2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49871" y="7070056"/>
            <a:ext cx="24299228" cy="15040111"/>
          </a:xfrm>
        </p:spPr>
        <p:txBody>
          <a:bodyPr anchor="b"/>
          <a:lstStyle>
            <a:lvl1pPr algn="ctr">
              <a:defRPr sz="1594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49871" y="22690171"/>
            <a:ext cx="24299228" cy="10430074"/>
          </a:xfrm>
        </p:spPr>
        <p:txBody>
          <a:bodyPr/>
          <a:lstStyle>
            <a:lvl1pPr marL="0" indent="0" algn="ctr">
              <a:buNone/>
              <a:defRPr sz="6380"/>
            </a:lvl1pPr>
            <a:lvl2pPr marL="1214755" indent="0" algn="ctr">
              <a:buNone/>
              <a:defRPr sz="5315"/>
            </a:lvl2pPr>
            <a:lvl3pPr marL="2430145" indent="0" algn="ctr">
              <a:buNone/>
              <a:defRPr sz="4785"/>
            </a:lvl3pPr>
            <a:lvl4pPr marL="3644900" indent="0" algn="ctr">
              <a:buNone/>
              <a:defRPr sz="4250"/>
            </a:lvl4pPr>
            <a:lvl5pPr marL="4859655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4555" indent="0" algn="ctr">
              <a:buNone/>
              <a:defRPr sz="4250"/>
            </a:lvl8pPr>
            <a:lvl9pPr marL="9719945" indent="0" algn="ctr">
              <a:buNone/>
              <a:defRPr sz="425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9253" y="1730016"/>
            <a:ext cx="7289768" cy="368602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949" y="1730016"/>
            <a:ext cx="21446708" cy="36860273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0556" y="10770083"/>
            <a:ext cx="27944112" cy="17970130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0556" y="28910217"/>
            <a:ext cx="27944112" cy="9450067"/>
          </a:xfrm>
        </p:spPr>
        <p:txBody>
          <a:bodyPr/>
          <a:lstStyle>
            <a:lvl1pPr marL="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145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9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5965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455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199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949" y="10080075"/>
            <a:ext cx="14287946" cy="285102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91076" y="10080075"/>
            <a:ext cx="14287946" cy="285102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649" y="2300017"/>
            <a:ext cx="27944112" cy="835006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1649" y="10590082"/>
            <a:ext cx="13706281" cy="5190035"/>
          </a:xfrm>
        </p:spPr>
        <p:txBody>
          <a:bodyPr anchor="b"/>
          <a:lstStyle>
            <a:lvl1pPr marL="0" indent="0">
              <a:buNone/>
              <a:defRPr sz="6380" b="1"/>
            </a:lvl1pPr>
            <a:lvl2pPr marL="1214755" indent="0">
              <a:buNone/>
              <a:defRPr sz="5315" b="1"/>
            </a:lvl2pPr>
            <a:lvl3pPr marL="2430145" indent="0">
              <a:buNone/>
              <a:defRPr sz="4785" b="1"/>
            </a:lvl3pPr>
            <a:lvl4pPr marL="3644900" indent="0">
              <a:buNone/>
              <a:defRPr sz="4250" b="1"/>
            </a:lvl4pPr>
            <a:lvl5pPr marL="4859655" indent="0">
              <a:buNone/>
              <a:defRPr sz="4250" b="1"/>
            </a:lvl5pPr>
            <a:lvl6pPr marL="6075045" indent="0">
              <a:buNone/>
              <a:defRPr sz="4250" b="1"/>
            </a:lvl6pPr>
            <a:lvl7pPr marL="7289800" indent="0">
              <a:buNone/>
              <a:defRPr sz="4250" b="1"/>
            </a:lvl7pPr>
            <a:lvl8pPr marL="8504555" indent="0">
              <a:buNone/>
              <a:defRPr sz="4250" b="1"/>
            </a:lvl8pPr>
            <a:lvl9pPr marL="9719945" indent="0">
              <a:buNone/>
              <a:defRPr sz="425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1649" y="15780117"/>
            <a:ext cx="13706281" cy="2321017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1979" y="10590082"/>
            <a:ext cx="13773782" cy="5190035"/>
          </a:xfrm>
        </p:spPr>
        <p:txBody>
          <a:bodyPr anchor="b"/>
          <a:lstStyle>
            <a:lvl1pPr marL="0" indent="0">
              <a:buNone/>
              <a:defRPr sz="6380" b="1"/>
            </a:lvl1pPr>
            <a:lvl2pPr marL="1214755" indent="0">
              <a:buNone/>
              <a:defRPr sz="5315" b="1"/>
            </a:lvl2pPr>
            <a:lvl3pPr marL="2430145" indent="0">
              <a:buNone/>
              <a:defRPr sz="4785" b="1"/>
            </a:lvl3pPr>
            <a:lvl4pPr marL="3644900" indent="0">
              <a:buNone/>
              <a:defRPr sz="4250" b="1"/>
            </a:lvl4pPr>
            <a:lvl5pPr marL="4859655" indent="0">
              <a:buNone/>
              <a:defRPr sz="4250" b="1"/>
            </a:lvl5pPr>
            <a:lvl6pPr marL="6075045" indent="0">
              <a:buNone/>
              <a:defRPr sz="4250" b="1"/>
            </a:lvl6pPr>
            <a:lvl7pPr marL="7289800" indent="0">
              <a:buNone/>
              <a:defRPr sz="4250" b="1"/>
            </a:lvl7pPr>
            <a:lvl8pPr marL="8504555" indent="0">
              <a:buNone/>
              <a:defRPr sz="4250" b="1"/>
            </a:lvl8pPr>
            <a:lvl9pPr marL="9719945" indent="0">
              <a:buNone/>
              <a:defRPr sz="425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1979" y="15780117"/>
            <a:ext cx="13773782" cy="2321017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649" y="2880021"/>
            <a:ext cx="10449511" cy="10080075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3782" y="6220046"/>
            <a:ext cx="16401979" cy="30700227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80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1649" y="12960096"/>
            <a:ext cx="10449511" cy="24010181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59655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4555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649" y="2880021"/>
            <a:ext cx="10449511" cy="10080075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3782" y="6220046"/>
            <a:ext cx="16401979" cy="30700227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145" indent="0">
              <a:buNone/>
              <a:defRPr sz="6380"/>
            </a:lvl3pPr>
            <a:lvl4pPr marL="3644900" indent="0">
              <a:buNone/>
              <a:defRPr sz="5315"/>
            </a:lvl4pPr>
            <a:lvl5pPr marL="4859655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4555" indent="0">
              <a:buNone/>
              <a:defRPr sz="5315"/>
            </a:lvl8pPr>
            <a:lvl9pPr marL="9719945" indent="0">
              <a:buNone/>
              <a:defRPr sz="5315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1649" y="12960096"/>
            <a:ext cx="10449511" cy="24010181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59655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4555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ítulo 1025"/>
          <p:cNvSpPr>
            <a:spLocks noGrp="1"/>
          </p:cNvSpPr>
          <p:nvPr>
            <p:ph type="title"/>
          </p:nvPr>
        </p:nvSpPr>
        <p:spPr>
          <a:xfrm>
            <a:off x="1619949" y="1730016"/>
            <a:ext cx="29159073" cy="720005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Clique para editar o estilo do título mestre</a:t>
            </a:r>
          </a:p>
        </p:txBody>
      </p:sp>
      <p:sp>
        <p:nvSpPr>
          <p:cNvPr id="1027" name="Espaço Reservado para Texto 1026"/>
          <p:cNvSpPr>
            <a:spLocks noGrp="1"/>
          </p:cNvSpPr>
          <p:nvPr>
            <p:ph type="body" idx="1"/>
          </p:nvPr>
        </p:nvSpPr>
        <p:spPr>
          <a:xfrm>
            <a:off x="1619949" y="10080075"/>
            <a:ext cx="29159073" cy="28510214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Clique para editar os estilos do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1028" name="Espaço Reservado para Data 1027"/>
          <p:cNvSpPr>
            <a:spLocks noGrp="1"/>
          </p:cNvSpPr>
          <p:nvPr>
            <p:ph type="dt" sz="half" idx="2"/>
          </p:nvPr>
        </p:nvSpPr>
        <p:spPr>
          <a:xfrm>
            <a:off x="1619949" y="39340291"/>
            <a:ext cx="7559760" cy="300002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4960"/>
            </a:lvl1pPr>
          </a:lstStyle>
          <a:p>
            <a:endParaRPr/>
          </a:p>
        </p:txBody>
      </p:sp>
      <p:sp>
        <p:nvSpPr>
          <p:cNvPr id="1029" name="Espaço Reservado para Rodapé 1028"/>
          <p:cNvSpPr>
            <a:spLocks noGrp="1"/>
          </p:cNvSpPr>
          <p:nvPr>
            <p:ph type="ftr" sz="quarter" idx="3"/>
          </p:nvPr>
        </p:nvSpPr>
        <p:spPr>
          <a:xfrm>
            <a:off x="11069648" y="39340291"/>
            <a:ext cx="10259674" cy="300002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4960"/>
            </a:lvl1pPr>
          </a:lstStyle>
          <a:p>
            <a:endParaRPr/>
          </a:p>
        </p:txBody>
      </p:sp>
      <p:sp>
        <p:nvSpPr>
          <p:cNvPr id="1030" name="Espaço Reservado para Número de Slide 1029"/>
          <p:cNvSpPr>
            <a:spLocks noGrp="1"/>
          </p:cNvSpPr>
          <p:nvPr>
            <p:ph type="sldNum" sz="quarter" idx="4"/>
          </p:nvPr>
        </p:nvSpPr>
        <p:spPr>
          <a:xfrm>
            <a:off x="23219262" y="39340291"/>
            <a:ext cx="7559760" cy="3000022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4960"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559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214755" lvl="0" indent="-1214755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113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632710" lvl="1" indent="-101219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9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8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5669915" lvl="3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29570" lvl="6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49455" lvl="7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340" lvl="8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6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3239770" lvl="2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4859655" lvl="3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6479540" lvl="4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8100060" lvl="5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9719945" lvl="6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11339830" lvl="7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12959715" lvl="8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526389" y="5038207"/>
            <a:ext cx="25280400" cy="79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TÍTULO DO TRABALHO </a:t>
            </a:r>
            <a:r>
              <a:rPr lang="pt-BR" sz="3600" b="0" i="1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[Fonte Arial; Tamanho 60; negrito; maiúsculo; centralizado; espaçamento simples; e acrescentar um espaço simples – tamanho 60]</a:t>
            </a:r>
            <a:endParaRPr sz="54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6000" b="0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  <a:endParaRPr sz="54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4400" b="0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Nome Autor(a) discente (bolsista do *), Autor(a) docente (Orientador(a), </a:t>
            </a:r>
            <a:r>
              <a:rPr lang="pt-BR" sz="4400" b="0" i="0" u="none" strike="noStrike" cap="none" dirty="0" err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Depart</a:t>
            </a:r>
            <a:r>
              <a:rPr lang="pt-BR" sz="4400" b="0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 **, UFPI)</a:t>
            </a:r>
            <a:endParaRPr sz="54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3600" b="0" i="1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[Arial; tamanho 44; centralizado; espaçamento simples; e acrescentar um espaço vazio simples tamanho 44</a:t>
            </a:r>
            <a:r>
              <a:rPr lang="pt-BR" sz="3600" i="1" dirty="0">
                <a:solidFill>
                  <a:schemeClr val="dk1"/>
                </a:solidFill>
              </a:rPr>
              <a:t>; Formato do pôster deve ser confeccionado dentro dos limites 0,90 m de largura por 1,20 m de altura.</a:t>
            </a:r>
            <a:r>
              <a:rPr lang="pt-BR" sz="3600" b="0" i="1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]</a:t>
            </a:r>
            <a:endParaRPr sz="54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just" rtl="0">
              <a:spcBef>
                <a:spcPts val="1300"/>
              </a:spcBef>
              <a:spcAft>
                <a:spcPts val="0"/>
              </a:spcAft>
              <a:buNone/>
            </a:pPr>
            <a:r>
              <a:rPr lang="pt-BR" sz="5400" b="0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  <a:endParaRPr sz="6000" b="1" i="0" u="none" strike="noStrike" cap="none" dirty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4400" b="0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Palavras-chave: palavra1; palavra2; palavra3; palavra4. [</a:t>
            </a:r>
            <a:r>
              <a:rPr lang="pt-BR" sz="3600" b="0" i="0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 ou 04 palavras separadas por ponto-e-vírgula; à esquerda]</a:t>
            </a:r>
            <a:endParaRPr sz="6000" b="1" i="0" u="none" strike="noStrike" cap="none" dirty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pt-BR" sz="4400" b="0" i="1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[</a:t>
            </a:r>
            <a:r>
              <a:rPr lang="pt-BR" sz="3600" b="0" i="1" u="none" strike="noStrike" cap="none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digitar dois espaços vazios simples, tamanho 44 para iniciar as seções obrigatórias]</a:t>
            </a:r>
            <a:endParaRPr sz="54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221862" y="14278454"/>
            <a:ext cx="467509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1. INTRODUÇÃO </a:t>
            </a:r>
            <a:endParaRPr sz="3600" b="1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221861" y="23439047"/>
            <a:ext cx="5212976" cy="764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2. METODOLOGIA</a:t>
            </a:r>
            <a:r>
              <a:rPr lang="pt-BR" sz="4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1221861" y="32952417"/>
            <a:ext cx="9031941" cy="764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3. RESULTADOS E DISCUSSÃO</a:t>
            </a:r>
            <a:r>
              <a:rPr lang="pt-BR" sz="4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</a:p>
        </p:txBody>
      </p:sp>
      <p:sp>
        <p:nvSpPr>
          <p:cNvPr id="88" name="Google Shape;88;p1"/>
          <p:cNvSpPr txBox="1"/>
          <p:nvPr/>
        </p:nvSpPr>
        <p:spPr>
          <a:xfrm>
            <a:off x="16656845" y="14278454"/>
            <a:ext cx="467509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4. CONCLUSÃO</a:t>
            </a:r>
            <a:r>
              <a:rPr lang="pt-BR" sz="4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16656845" y="23439047"/>
            <a:ext cx="5105401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5. REFERÊNCIAS</a:t>
            </a:r>
            <a:endParaRPr sz="4400" b="1" i="0" u="none" strike="noStrike" cap="none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6656845" y="32952417"/>
            <a:ext cx="3330389" cy="769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  <a:r>
              <a:rPr lang="pt-BR" sz="4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6. APOIO</a:t>
            </a:r>
          </a:p>
        </p:txBody>
      </p:sp>
      <p:cxnSp>
        <p:nvCxnSpPr>
          <p:cNvPr id="91" name="Google Shape;91;p1"/>
          <p:cNvCxnSpPr/>
          <p:nvPr/>
        </p:nvCxnSpPr>
        <p:spPr>
          <a:xfrm>
            <a:off x="15590044" y="13944600"/>
            <a:ext cx="0" cy="2625090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2" name="Google Shape;92;p1"/>
          <p:cNvSpPr txBox="1"/>
          <p:nvPr/>
        </p:nvSpPr>
        <p:spPr>
          <a:xfrm>
            <a:off x="861816" y="15191628"/>
            <a:ext cx="13148984" cy="738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221861" y="24855645"/>
            <a:ext cx="13148984" cy="738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6809245" y="15759953"/>
            <a:ext cx="14368182" cy="738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6809245" y="24855645"/>
            <a:ext cx="14368182" cy="738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" name="WordPictureWatermark9242892" descr="PROPESQI"/>
          <p:cNvPicPr>
            <a:picLocks noChangeAspect="1"/>
          </p:cNvPicPr>
          <p:nvPr/>
        </p:nvPicPr>
        <p:blipFill>
          <a:blip r:embed="rId2"/>
          <a:srcRect l="11551" t="78701" r="6084" b="2708"/>
          <a:stretch>
            <a:fillRect/>
          </a:stretch>
        </p:blipFill>
        <p:spPr>
          <a:xfrm>
            <a:off x="0" y="34414680"/>
            <a:ext cx="32399286" cy="87859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33AA12DB-CCF2-F3B0-BBEC-35FF65B40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2399288" cy="49244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152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Century Gothic</vt:lpstr>
      <vt:lpstr>Calibri</vt:lpstr>
      <vt:lpstr>Arial</vt:lpstr>
      <vt:lpstr>Default Design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Renan Marques</dc:creator>
  <cp:lastModifiedBy>Azevedo Cunha</cp:lastModifiedBy>
  <cp:revision>3</cp:revision>
  <dcterms:created xsi:type="dcterms:W3CDTF">2025-09-09T13:17:25Z</dcterms:created>
  <dcterms:modified xsi:type="dcterms:W3CDTF">2025-09-12T13:47:08Z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1234673FD60F413494A2125AB40FA8A6_13</vt:lpwstr>
  </property>
  <property fmtid="{D5CDD505-2E9C-101B-9397-08002B2CF9AE}" pid="3" name="KSOProductBuildVer">
    <vt:lpwstr>1046-12.2.0.22549</vt:lpwstr>
  </property>
</Properties>
</file>