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06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302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73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60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90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4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6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71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80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31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22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EC0C-E1C5-4BB4-9FCD-F62E654DC11F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FB433-9224-41EF-9CDF-4BB563EC1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91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(086)%203215-7975" TargetMode="External"/><Relationship Id="rId2" Type="http://schemas.openxmlformats.org/officeDocument/2006/relationships/hyperlink" Target="http://www.escol.as/cidades/882-teresina/bairros/252926-sao-joaqui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2" descr="Resultado de imagem para laboratorio de PRODUÇÃO tex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4" name="Retângulo 53"/>
          <p:cNvSpPr/>
          <p:nvPr/>
        </p:nvSpPr>
        <p:spPr>
          <a:xfrm>
            <a:off x="5668317" y="2038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effectLst/>
              </a:rPr>
              <a:t>(1) UM ESTUDO DAS VARIEDADES LINGUISTICAS E DAS DIVERSIADES DE GENERO        </a:t>
            </a:r>
            <a:endParaRPr lang="pt-BR" sz="1600" dirty="0"/>
          </a:p>
        </p:txBody>
      </p:sp>
      <p:sp>
        <p:nvSpPr>
          <p:cNvPr id="55" name="Retângulo 54"/>
          <p:cNvSpPr/>
          <p:nvPr/>
        </p:nvSpPr>
        <p:spPr>
          <a:xfrm>
            <a:off x="5647935" y="2673343"/>
            <a:ext cx="44442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pt-BR" dirty="0" smtClean="0">
                <a:effectLst/>
              </a:rPr>
              <a:t>(2) RECONHECENDO OS SENTIDOS DO TEXTO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Retângulo 55"/>
          <p:cNvSpPr/>
          <p:nvPr/>
        </p:nvSpPr>
        <p:spPr>
          <a:xfrm>
            <a:off x="5635141" y="3030597"/>
            <a:ext cx="519504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pt-BR" dirty="0" smtClean="0">
                <a:effectLst/>
              </a:rPr>
              <a:t>(3) A MÚSICA E O HUMOR NO CONTEXTO DAS VARIEDADES LINGUÍSTICAS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Retângulo 56"/>
          <p:cNvSpPr/>
          <p:nvPr/>
        </p:nvSpPr>
        <p:spPr>
          <a:xfrm>
            <a:off x="5647935" y="4374003"/>
            <a:ext cx="39134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pt-BR" dirty="0" smtClean="0">
                <a:effectLst/>
              </a:rPr>
              <a:t>(4) TRABALHANDO OS GÊNEROS TEXTO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5647935" y="4799033"/>
            <a:ext cx="505216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pt-BR" dirty="0" smtClean="0">
                <a:effectLst/>
              </a:rPr>
              <a:t>(5) IDENTIFICANDO ATOS DE LINGUAGEM NOS DIVERSIFICADOS MEIOS DE COMUNICAÇÃO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etângulo 58"/>
          <p:cNvSpPr/>
          <p:nvPr/>
        </p:nvSpPr>
        <p:spPr>
          <a:xfrm>
            <a:off x="5635141" y="5520426"/>
            <a:ext cx="505216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pt-BR" dirty="0" smtClean="0">
                <a:effectLst/>
              </a:rPr>
              <a:t>(6) A LINGUAGEM E A COMUNICACÃO: ARTIGOS DE OPINIÃO, CRÔNICAS E REPORTAGENS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115038" y="2951294"/>
            <a:ext cx="53115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 Narrow" panose="020B0606020202030204" pitchFamily="34" charset="0"/>
              </a:rPr>
              <a:t>O </a:t>
            </a:r>
            <a:r>
              <a:rPr lang="pt-B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Laboratório de Produção Textual (UFPI/PREX)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e</a:t>
            </a:r>
            <a:r>
              <a:rPr lang="pt-BR" dirty="0" smtClean="0">
                <a:latin typeface="Arial Narrow" panose="020B0606020202030204" pitchFamily="34" charset="0"/>
              </a:rPr>
              <a:t>m parceria com a Escola Municipal Deputado </a:t>
            </a:r>
            <a:r>
              <a:rPr lang="pt-BR" dirty="0" err="1" smtClean="0">
                <a:latin typeface="Arial Narrow" panose="020B0606020202030204" pitchFamily="34" charset="0"/>
              </a:rPr>
              <a:t>Antonio</a:t>
            </a:r>
            <a:r>
              <a:rPr lang="pt-BR" dirty="0" smtClean="0">
                <a:latin typeface="Arial Narrow" panose="020B0606020202030204" pitchFamily="34" charset="0"/>
              </a:rPr>
              <a:t> </a:t>
            </a:r>
            <a:r>
              <a:rPr lang="pt-BR" dirty="0" err="1" smtClean="0">
                <a:latin typeface="Arial Narrow" panose="020B0606020202030204" pitchFamily="34" charset="0"/>
              </a:rPr>
              <a:t>Gayoso</a:t>
            </a:r>
            <a:r>
              <a:rPr lang="pt-BR" dirty="0" smtClean="0">
                <a:latin typeface="Arial Narrow" panose="020B0606020202030204" pitchFamily="34" charset="0"/>
              </a:rPr>
              <a:t> na pessoa do Diretor Prof. Joaquim, apresenta </a:t>
            </a:r>
            <a:r>
              <a:rPr lang="pt-BR" dirty="0">
                <a:latin typeface="Arial Narrow" panose="020B0606020202030204" pitchFamily="34" charset="0"/>
              </a:rPr>
              <a:t>à</a:t>
            </a:r>
            <a:r>
              <a:rPr lang="pt-BR" dirty="0" smtClean="0">
                <a:latin typeface="Arial Narrow" panose="020B0606020202030204" pitchFamily="34" charset="0"/>
              </a:rPr>
              <a:t> comunidade externa 06 oficinas de atividades de leitura e produção textual, planejadas por acadêmicos formandos de Letras, sob a coordenação da </a:t>
            </a:r>
            <a:r>
              <a:rPr lang="pt-BR" dirty="0" err="1" smtClean="0">
                <a:latin typeface="Arial Narrow" panose="020B0606020202030204" pitchFamily="34" charset="0"/>
              </a:rPr>
              <a:t>Profª</a:t>
            </a:r>
            <a:r>
              <a:rPr lang="pt-BR" dirty="0" smtClean="0">
                <a:latin typeface="Arial Narrow" panose="020B0606020202030204" pitchFamily="34" charset="0"/>
              </a:rPr>
              <a:t> </a:t>
            </a:r>
            <a:r>
              <a:rPr lang="pt-BR" dirty="0" err="1" smtClean="0">
                <a:latin typeface="Arial Narrow" panose="020B0606020202030204" pitchFamily="34" charset="0"/>
              </a:rPr>
              <a:t>Extensionista</a:t>
            </a:r>
            <a:r>
              <a:rPr lang="pt-BR" dirty="0" smtClean="0">
                <a:latin typeface="Arial Narrow" panose="020B0606020202030204" pitchFamily="34" charset="0"/>
              </a:rPr>
              <a:t> </a:t>
            </a:r>
            <a:r>
              <a:rPr lang="pt-BR" dirty="0" err="1" smtClean="0">
                <a:latin typeface="Arial Narrow" panose="020B0606020202030204" pitchFamily="34" charset="0"/>
              </a:rPr>
              <a:t>Drª</a:t>
            </a:r>
            <a:r>
              <a:rPr lang="pt-BR" dirty="0" smtClean="0">
                <a:latin typeface="Arial Narrow" panose="020B0606020202030204" pitchFamily="34" charset="0"/>
              </a:rPr>
              <a:t> Maria </a:t>
            </a:r>
            <a:r>
              <a:rPr lang="pt-BR" dirty="0" err="1" smtClean="0">
                <a:latin typeface="Arial Narrow" panose="020B0606020202030204" pitchFamily="34" charset="0"/>
              </a:rPr>
              <a:t>Vilani</a:t>
            </a:r>
            <a:r>
              <a:rPr lang="pt-BR" dirty="0" smtClean="0">
                <a:latin typeface="Arial Narrow" panose="020B0606020202030204" pitchFamily="34" charset="0"/>
              </a:rPr>
              <a:t> Soares. </a:t>
            </a:r>
          </a:p>
          <a:p>
            <a:endParaRPr lang="pt-BR" dirty="0">
              <a:latin typeface="Arial Narrow" panose="020B0606020202030204" pitchFamily="34" charset="0"/>
            </a:endParaRPr>
          </a:p>
        </p:txBody>
      </p:sp>
      <p:sp>
        <p:nvSpPr>
          <p:cNvPr id="75" name="Retângulo 74"/>
          <p:cNvSpPr/>
          <p:nvPr/>
        </p:nvSpPr>
        <p:spPr>
          <a:xfrm>
            <a:off x="23069" y="2318518"/>
            <a:ext cx="5057401" cy="54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Lucida Handwriting" panose="03010101010101010101" pitchFamily="66" charset="0"/>
              </a:rPr>
              <a:t>Laboratório de Produção Textual</a:t>
            </a:r>
            <a:endParaRPr lang="pt-BR" sz="2000" b="1" dirty="0">
              <a:solidFill>
                <a:schemeClr val="tx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115038" y="5168406"/>
            <a:ext cx="52174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As oficinas acontecerão entre os dia 17 a 28 de abril, das 18 às 20 horas na </a:t>
            </a:r>
            <a:r>
              <a:rPr lang="pt-BR" dirty="0"/>
              <a:t>E</a:t>
            </a:r>
            <a:r>
              <a:rPr lang="pt-BR" dirty="0" smtClean="0"/>
              <a:t>scola Deputado Antônio </a:t>
            </a:r>
            <a:r>
              <a:rPr lang="pt-BR" dirty="0" err="1" smtClean="0"/>
              <a:t>Gayoso</a:t>
            </a:r>
            <a:r>
              <a:rPr lang="pt-BR" dirty="0" smtClean="0"/>
              <a:t>, localizada na Rua Rui Barbosa, 3809, Bairro  </a:t>
            </a:r>
            <a:r>
              <a:rPr lang="pt-BR" b="1" dirty="0" err="1" smtClean="0">
                <a:hlinkClick r:id="rId2"/>
              </a:rPr>
              <a:t>Sao</a:t>
            </a:r>
            <a:r>
              <a:rPr lang="pt-BR" b="1" dirty="0" smtClean="0">
                <a:hlinkClick r:id="rId2"/>
              </a:rPr>
              <a:t> Joaquim</a:t>
            </a:r>
            <a:r>
              <a:rPr lang="pt-BR" dirty="0" smtClean="0"/>
              <a:t> - Teresina - PI - CEP: 64000-010</a:t>
            </a:r>
          </a:p>
          <a:p>
            <a:r>
              <a:rPr lang="pt-BR" b="1" dirty="0" smtClean="0">
                <a:hlinkClick r:id="rId3"/>
              </a:rPr>
              <a:t>Tel.: (086) 3215-7975</a:t>
            </a:r>
            <a:r>
              <a:rPr lang="pt-BR" b="1" dirty="0" smtClean="0"/>
              <a:t> </a:t>
            </a:r>
          </a:p>
        </p:txBody>
      </p:sp>
      <p:sp>
        <p:nvSpPr>
          <p:cNvPr id="79" name="Retângulo 78"/>
          <p:cNvSpPr/>
          <p:nvPr/>
        </p:nvSpPr>
        <p:spPr>
          <a:xfrm>
            <a:off x="6487773" y="251571"/>
            <a:ext cx="445708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Lucida Handwriting" panose="03010101010101010101" pitchFamily="66" charset="0"/>
              </a:rPr>
              <a:t>Laboratório de Produção Textual</a:t>
            </a:r>
          </a:p>
          <a:p>
            <a:pPr algn="ctr"/>
            <a:r>
              <a:rPr lang="pt-BR" sz="2000" b="1" dirty="0" smtClean="0">
                <a:latin typeface="Arial Narrow" panose="020B0606020202030204" pitchFamily="34" charset="0"/>
              </a:rPr>
              <a:t>Oficinas – 30h</a:t>
            </a:r>
            <a:endParaRPr lang="pt-BR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1" name="Imagem 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75" y="0"/>
            <a:ext cx="3927849" cy="2410692"/>
          </a:xfrm>
          <a:prstGeom prst="rect">
            <a:avLst/>
          </a:prstGeom>
        </p:spPr>
      </p:pic>
      <p:sp>
        <p:nvSpPr>
          <p:cNvPr id="82" name="Retângulo 81"/>
          <p:cNvSpPr/>
          <p:nvPr/>
        </p:nvSpPr>
        <p:spPr>
          <a:xfrm>
            <a:off x="5668317" y="1536900"/>
            <a:ext cx="2009954" cy="404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 smtClean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á 20 de abril</a:t>
            </a:r>
            <a:endParaRPr lang="pt-BR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Retângulo 82"/>
          <p:cNvSpPr/>
          <p:nvPr/>
        </p:nvSpPr>
        <p:spPr>
          <a:xfrm>
            <a:off x="5668317" y="3916015"/>
            <a:ext cx="2043130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 smtClean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á 28 de abril</a:t>
            </a:r>
            <a:endParaRPr lang="pt-BR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54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195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UFPI</cp:lastModifiedBy>
  <cp:revision>18</cp:revision>
  <dcterms:created xsi:type="dcterms:W3CDTF">2017-04-08T17:39:43Z</dcterms:created>
  <dcterms:modified xsi:type="dcterms:W3CDTF">2017-04-11T13:29:04Z</dcterms:modified>
</cp:coreProperties>
</file>